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48" r:id="rId1"/>
    <p:sldMasterId id="2147483672" r:id="rId3"/>
    <p:sldMasterId id="2147483674" r:id="rId4"/>
  </p:sldMasterIdLst>
  <p:notesMasterIdLst>
    <p:notesMasterId r:id="rId6"/>
  </p:notesMasterIdLst>
  <p:handoutMasterIdLst>
    <p:handoutMasterId r:id="rId36"/>
  </p:handoutMasterIdLst>
  <p:sldIdLst>
    <p:sldId id="319" r:id="rId5"/>
    <p:sldId id="455" r:id="rId7"/>
    <p:sldId id="458" r:id="rId8"/>
    <p:sldId id="459" r:id="rId9"/>
    <p:sldId id="460" r:id="rId10"/>
    <p:sldId id="461" r:id="rId11"/>
    <p:sldId id="462" r:id="rId12"/>
    <p:sldId id="463" r:id="rId13"/>
    <p:sldId id="464" r:id="rId14"/>
    <p:sldId id="465" r:id="rId15"/>
    <p:sldId id="466" r:id="rId16"/>
    <p:sldId id="467" r:id="rId17"/>
    <p:sldId id="468" r:id="rId18"/>
    <p:sldId id="469" r:id="rId19"/>
    <p:sldId id="470" r:id="rId20"/>
    <p:sldId id="471" r:id="rId21"/>
    <p:sldId id="472" r:id="rId22"/>
    <p:sldId id="473" r:id="rId23"/>
    <p:sldId id="474" r:id="rId24"/>
    <p:sldId id="475" r:id="rId25"/>
    <p:sldId id="476" r:id="rId26"/>
    <p:sldId id="477" r:id="rId27"/>
    <p:sldId id="478" r:id="rId28"/>
    <p:sldId id="479" r:id="rId29"/>
    <p:sldId id="480" r:id="rId30"/>
    <p:sldId id="483" r:id="rId31"/>
    <p:sldId id="481" r:id="rId32"/>
    <p:sldId id="484" r:id="rId33"/>
    <p:sldId id="485" r:id="rId34"/>
    <p:sldId id="487" r:id="rId35"/>
  </p:sldIdLst>
  <p:sldSz cx="12192000" cy="6858000"/>
  <p:notesSz cx="6858000" cy="9144000"/>
  <p:custDataLst>
    <p:tags r:id="rId4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D4F94D1-96C7-4A79-A2CC-2BD8B61FB5E8}">
          <p14:sldIdLst/>
        </p14:section>
        <p14:section name="功能页" id="{D6B79C10-9942-4153-B98E-698AE5D220FF}">
          <p14:sldIdLst/>
        </p14:section>
        <p14:section name="图文页" id="{86DDB31E-036A-4DEC-AB31-D4229EAC304C}">
          <p14:sldIdLst>
            <p14:sldId id="319"/>
            <p14:sldId id="455"/>
            <p14:sldId id="458"/>
            <p14:sldId id="459"/>
            <p14:sldId id="460"/>
            <p14:sldId id="461"/>
            <p14:sldId id="462"/>
            <p14:sldId id="463"/>
            <p14:sldId id="464"/>
            <p14:sldId id="465"/>
            <p14:sldId id="466"/>
            <p14:sldId id="467"/>
            <p14:sldId id="468"/>
            <p14:sldId id="469"/>
            <p14:sldId id="470"/>
            <p14:sldId id="471"/>
            <p14:sldId id="472"/>
            <p14:sldId id="473"/>
            <p14:sldId id="474"/>
            <p14:sldId id="475"/>
            <p14:sldId id="476"/>
            <p14:sldId id="477"/>
            <p14:sldId id="478"/>
            <p14:sldId id="479"/>
            <p14:sldId id="480"/>
            <p14:sldId id="483"/>
            <p14:sldId id="481"/>
            <p14:sldId id="484"/>
            <p14:sldId id="485"/>
            <p14:sldId id="487"/>
          </p14:sldIdLst>
        </p14:section>
        <p14:section name="逻辑页面" id="{1F55E90F-68C0-4A8D-B7EF-A9E70A8C30CA}">
          <p14:sldIdLst/>
        </p14:section>
        <p14:section name="图表页" id="{DCFDDD91-E7F9-48EA-99B1-F21F0D8F3867}">
          <p14:sldIdLst/>
        </p14:section>
        <p14:section name="使用说明" id="{0F8F35CF-8073-472B-A4D9-10E18AC4376E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B17"/>
    <a:srgbClr val="E7CB6A"/>
    <a:srgbClr val="F9F3EC"/>
    <a:srgbClr val="FFFFFF"/>
    <a:srgbClr val="B5B5B6"/>
    <a:srgbClr val="BE9C59"/>
    <a:srgbClr val="888888"/>
    <a:srgbClr val="C7C8C9"/>
    <a:srgbClr val="0081CC"/>
    <a:srgbClr val="00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9" autoAdjust="0"/>
    <p:restoredTop sz="95103" autoAdjust="0"/>
  </p:normalViewPr>
  <p:slideViewPr>
    <p:cSldViewPr snapToGrid="0">
      <p:cViewPr varScale="1">
        <p:scale>
          <a:sx n="117" d="100"/>
          <a:sy n="117" d="100"/>
        </p:scale>
        <p:origin x="619" y="86"/>
      </p:cViewPr>
      <p:guideLst/>
    </p:cSldViewPr>
  </p:slideViewPr>
  <p:outlineViewPr>
    <p:cViewPr>
      <p:scale>
        <a:sx n="33" d="100"/>
        <a:sy n="33" d="100"/>
      </p:scale>
      <p:origin x="0" y="-738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3" d="100"/>
        <a:sy n="133" d="100"/>
      </p:scale>
      <p:origin x="0" y="-1742"/>
    </p:cViewPr>
  </p:sorterViewPr>
  <p:notesViewPr>
    <p:cSldViewPr snapToGrid="0">
      <p:cViewPr varScale="1">
        <p:scale>
          <a:sx n="61" d="100"/>
          <a:sy n="61" d="100"/>
        </p:scale>
        <p:origin x="2981" y="4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0" Type="http://schemas.openxmlformats.org/officeDocument/2006/relationships/tags" Target="tags/tag33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CC970E-CF2B-4310-A4F1-E5EE41E4FA26}" type="datetimeFigureOut">
              <a:rPr lang="zh-CN" altLang="en-US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8D68-046A-407B-9EAA-63F99F3463AE}" type="slidenum">
              <a:rPr lang="zh-CN" altLang="en-US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731708CD-6311-420B-ACF3-1853614F4D0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Normal" panose="020B0400000000000000" pitchFamily="34" charset="-122"/>
                <a:ea typeface="思源黑体 CN Normal" panose="020B0400000000000000" pitchFamily="34" charset="-122"/>
              </a:defRPr>
            </a:lvl1pPr>
          </a:lstStyle>
          <a:p>
            <a:fld id="{FC5CE765-BDAC-41A6-8C01-CFC60AEAE601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Normal" panose="020B0400000000000000" pitchFamily="34" charset="-122"/>
        <a:ea typeface="思源黑体 CN Normal" panose="020B04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CE765-BDAC-41A6-8C01-CFC60AEAE60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12.xml"/><Relationship Id="rId4" Type="http://schemas.openxmlformats.org/officeDocument/2006/relationships/image" Target="../media/image3.png"/><Relationship Id="rId3" Type="http://schemas.openxmlformats.org/officeDocument/2006/relationships/tags" Target="../tags/tag11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7" Type="http://schemas.openxmlformats.org/officeDocument/2006/relationships/image" Target="../media/image6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13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7.png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15.xml"/><Relationship Id="rId4" Type="http://schemas.openxmlformats.org/officeDocument/2006/relationships/image" Target="../media/image3.png"/><Relationship Id="rId3" Type="http://schemas.openxmlformats.org/officeDocument/2006/relationships/tags" Target="../tags/tag14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8.png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17.xml"/><Relationship Id="rId4" Type="http://schemas.openxmlformats.org/officeDocument/2006/relationships/image" Target="../media/image3.png"/><Relationship Id="rId3" Type="http://schemas.openxmlformats.org/officeDocument/2006/relationships/tags" Target="../tags/tag16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19.xml"/><Relationship Id="rId4" Type="http://schemas.openxmlformats.org/officeDocument/2006/relationships/image" Target="../media/image3.png"/><Relationship Id="rId3" Type="http://schemas.openxmlformats.org/officeDocument/2006/relationships/tags" Target="../tags/tag18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9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20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21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11.png"/><Relationship Id="rId7" Type="http://schemas.openxmlformats.org/officeDocument/2006/relationships/image" Target="../media/image20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22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2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openxmlformats.org/officeDocument/2006/relationships/image" Target="../media/image11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24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7" Type="http://schemas.openxmlformats.org/officeDocument/2006/relationships/image" Target="../media/image9.png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3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image" Target="../media/image21.png"/><Relationship Id="rId7" Type="http://schemas.openxmlformats.org/officeDocument/2006/relationships/tags" Target="../tags/tag26.xml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25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2" Type="http://schemas.openxmlformats.org/officeDocument/2006/relationships/image" Target="../media/image6.png"/><Relationship Id="rId11" Type="http://schemas.openxmlformats.org/officeDocument/2006/relationships/image" Target="../media/image11.png"/><Relationship Id="rId10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30.xml"/><Relationship Id="rId8" Type="http://schemas.openxmlformats.org/officeDocument/2006/relationships/image" Target="../media/image21.png"/><Relationship Id="rId7" Type="http://schemas.openxmlformats.org/officeDocument/2006/relationships/tags" Target="../tags/tag29.xml"/><Relationship Id="rId6" Type="http://schemas.microsoft.com/office/2007/relationships/hdphoto" Target="../media/image5.wdp"/><Relationship Id="rId5" Type="http://schemas.openxmlformats.org/officeDocument/2006/relationships/image" Target="../media/image4.png"/><Relationship Id="rId4" Type="http://schemas.openxmlformats.org/officeDocument/2006/relationships/tags" Target="../tags/tag28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2" Type="http://schemas.openxmlformats.org/officeDocument/2006/relationships/image" Target="../media/image6.png"/><Relationship Id="rId11" Type="http://schemas.openxmlformats.org/officeDocument/2006/relationships/image" Target="../media/image11.png"/><Relationship Id="rId10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microsoft.com/office/2007/relationships/hdphoto" Target="../media/image5.wdp"/><Relationship Id="rId7" Type="http://schemas.openxmlformats.org/officeDocument/2006/relationships/image" Target="../media/image4.png"/><Relationship Id="rId6" Type="http://schemas.openxmlformats.org/officeDocument/2006/relationships/tags" Target="../tags/tag32.xml"/><Relationship Id="rId5" Type="http://schemas.openxmlformats.org/officeDocument/2006/relationships/image" Target="../media/image3.png"/><Relationship Id="rId4" Type="http://schemas.openxmlformats.org/officeDocument/2006/relationships/tags" Target="../tags/tag31.xml"/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4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2.png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3" Type="http://schemas.openxmlformats.org/officeDocument/2006/relationships/tags" Target="../tags/tag8.xml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7" Type="http://schemas.microsoft.com/office/2007/relationships/hdphoto" Target="../media/image5.wdp"/><Relationship Id="rId6" Type="http://schemas.openxmlformats.org/officeDocument/2006/relationships/image" Target="../media/image4.png"/><Relationship Id="rId5" Type="http://schemas.openxmlformats.org/officeDocument/2006/relationships/tags" Target="../tags/tag10.xml"/><Relationship Id="rId4" Type="http://schemas.openxmlformats.org/officeDocument/2006/relationships/image" Target="../media/image3.png"/><Relationship Id="rId3" Type="http://schemas.openxmlformats.org/officeDocument/2006/relationships/tags" Target="../tags/tag9.xml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6ED1E-CB17-4C32-83C1-B048B16D33F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217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2800"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 rot="2700000">
            <a:off x="672175" y="359579"/>
            <a:ext cx="389098" cy="389098"/>
          </a:xfrm>
          <a:prstGeom prst="ellipse">
            <a:avLst/>
          </a:prstGeom>
          <a:gradFill>
            <a:gsLst>
              <a:gs pos="88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9" name="PA-图片 11"/>
          <p:cNvSpPr/>
          <p:nvPr userDrawn="1">
            <p:custDataLst>
              <p:tags r:id="rId4"/>
            </p:custDataLst>
          </p:nvPr>
        </p:nvSpPr>
        <p:spPr>
          <a:xfrm>
            <a:off x="8373433" y="735715"/>
            <a:ext cx="3818567" cy="5386570"/>
          </a:xfrm>
          <a:custGeom>
            <a:avLst/>
            <a:gdLst/>
            <a:ahLst/>
            <a:cxnLst/>
            <a:rect l="0" t="0" r="0" b="0"/>
            <a:pathLst>
              <a:path w="2253158" h="2262188">
                <a:moveTo>
                  <a:pt x="0" y="0"/>
                </a:moveTo>
                <a:lnTo>
                  <a:pt x="2253157" y="0"/>
                </a:lnTo>
                <a:lnTo>
                  <a:pt x="2253157" y="2262187"/>
                </a:lnTo>
                <a:lnTo>
                  <a:pt x="0" y="2262187"/>
                </a:lnTo>
                <a:close/>
              </a:path>
            </a:pathLst>
          </a:custGeom>
          <a:blipFill dpi="0" rotWithShape="1">
            <a:blip r:embed="rId5" cstate="email">
              <a:alphaModFix amt="4000"/>
            </a:blip>
            <a:srcRect/>
            <a:stretch>
              <a:fillRect r="-405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5" name="PA-图片 2"/>
          <p:cNvSpPr/>
          <p:nvPr userDrawn="1">
            <p:custDataLst>
              <p:tags r:id="rId6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图三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6ED1E-CB17-4C32-83C1-B048B16D33F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矩形 20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217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 rot="2700000">
            <a:off x="672175" y="359579"/>
            <a:ext cx="389098" cy="389098"/>
          </a:xfrm>
          <a:prstGeom prst="ellipse">
            <a:avLst/>
          </a:prstGeom>
          <a:gradFill>
            <a:gsLst>
              <a:gs pos="88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图片 11"/>
          <p:cNvSpPr/>
          <p:nvPr userDrawn="1">
            <p:custDataLst>
              <p:tags r:id="rId3"/>
            </p:custDataLst>
          </p:nvPr>
        </p:nvSpPr>
        <p:spPr>
          <a:xfrm>
            <a:off x="8373433" y="735715"/>
            <a:ext cx="5365068" cy="5386570"/>
          </a:xfrm>
          <a:custGeom>
            <a:avLst/>
            <a:gdLst/>
            <a:ahLst/>
            <a:cxnLst/>
            <a:rect l="0" t="0" r="0" b="0"/>
            <a:pathLst>
              <a:path w="2253158" h="2262188">
                <a:moveTo>
                  <a:pt x="0" y="0"/>
                </a:moveTo>
                <a:lnTo>
                  <a:pt x="2253157" y="0"/>
                </a:lnTo>
                <a:lnTo>
                  <a:pt x="2253157" y="2262187"/>
                </a:lnTo>
                <a:lnTo>
                  <a:pt x="0" y="2262187"/>
                </a:lnTo>
                <a:close/>
              </a:path>
            </a:pathLst>
          </a:custGeom>
          <a:blipFill dpi="0" rotWithShape="1">
            <a:blip r:embed="rId4">
              <a:alphaModFix amt="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5" name="PA-图片 2"/>
          <p:cNvSpPr/>
          <p:nvPr userDrawn="1">
            <p:custDataLst>
              <p:tags r:id="rId5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íṣlîďe"/>
          <p:cNvGrpSpPr/>
          <p:nvPr userDrawn="1"/>
        </p:nvGrpSpPr>
        <p:grpSpPr>
          <a:xfrm>
            <a:off x="695325" y="3038863"/>
            <a:ext cx="6959600" cy="673102"/>
            <a:chOff x="673100" y="3244849"/>
            <a:chExt cx="6959600" cy="673102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73100" y="3581400"/>
              <a:ext cx="6959600" cy="0"/>
            </a:xfrm>
            <a:prstGeom prst="line">
              <a:avLst/>
            </a:prstGeom>
            <a:ln w="3175" cap="rnd">
              <a:solidFill>
                <a:schemeClr val="bg1">
                  <a:lumMod val="7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iṡľîḋè"/>
            <p:cNvSpPr/>
            <p:nvPr/>
          </p:nvSpPr>
          <p:spPr>
            <a:xfrm>
              <a:off x="919161" y="3244849"/>
              <a:ext cx="673102" cy="6731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 dirty="0">
                  <a:solidFill>
                    <a:schemeClr val="bg1"/>
                  </a:solidFill>
                </a:rPr>
                <a:t>0</a:t>
              </a:r>
              <a:r>
                <a:rPr lang="en-US" altLang="zh-CN" sz="100" b="1" dirty="0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>
                  <a:solidFill>
                    <a:schemeClr val="bg1"/>
                  </a:solidFill>
                </a:rPr>
                <a:t>1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ï$ļïḋe"/>
            <p:cNvSpPr/>
            <p:nvPr/>
          </p:nvSpPr>
          <p:spPr>
            <a:xfrm>
              <a:off x="3213098" y="3244849"/>
              <a:ext cx="673102" cy="673102"/>
            </a:xfrm>
            <a:prstGeom prst="ellipse">
              <a:avLst/>
            </a:prstGeom>
            <a:solidFill>
              <a:schemeClr val="accent1"/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>
                  <a:solidFill>
                    <a:schemeClr val="bg1"/>
                  </a:solidFill>
                </a:rPr>
                <a:t>0</a:t>
              </a:r>
              <a:r>
                <a:rPr lang="en-US" altLang="zh-CN" sz="100" b="1">
                  <a:solidFill>
                    <a:schemeClr val="bg1"/>
                  </a:solidFill>
                </a:rPr>
                <a:t> </a:t>
              </a:r>
              <a:r>
                <a:rPr lang="en-US" altLang="zh-CN" sz="2000" b="1">
                  <a:solidFill>
                    <a:schemeClr val="bg1"/>
                  </a:solidFill>
                </a:rPr>
                <a:t>2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í$ļïḋe"/>
            <p:cNvSpPr/>
            <p:nvPr/>
          </p:nvSpPr>
          <p:spPr>
            <a:xfrm>
              <a:off x="5507035" y="3244849"/>
              <a:ext cx="673102" cy="673102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95000"/>
                </a:schemeClr>
              </a:solidFill>
              <a:prstDash val="solid"/>
              <a:rou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 defTabSz="914400"/>
              <a:r>
                <a:rPr lang="en-US" altLang="zh-CN" sz="2000" b="1">
                  <a:solidFill>
                    <a:schemeClr val="bg1"/>
                  </a:solidFill>
                </a:rPr>
                <a:t>0</a:t>
              </a:r>
              <a:r>
                <a:rPr lang="en-US" altLang="zh-CN" sz="100" b="1">
                  <a:solidFill>
                    <a:schemeClr val="bg1"/>
                  </a:solidFill>
                </a:rPr>
                <a:t> </a:t>
              </a:r>
              <a:r>
                <a:rPr lang="en-US" altLang="zh-CN" sz="2000" b="1">
                  <a:solidFill>
                    <a:schemeClr val="bg1"/>
                  </a:solidFill>
                </a:rPr>
                <a:t>3</a:t>
              </a:r>
              <a:endParaRPr lang="zh-CN" alt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图片占位符 19"/>
          <p:cNvSpPr>
            <a:spLocks noGrp="1"/>
          </p:cNvSpPr>
          <p:nvPr>
            <p:ph type="pic" sz="quarter" idx="14"/>
          </p:nvPr>
        </p:nvSpPr>
        <p:spPr>
          <a:xfrm>
            <a:off x="7629525" y="1601471"/>
            <a:ext cx="3890963" cy="3905249"/>
          </a:xfrm>
          <a:custGeom>
            <a:avLst/>
            <a:gdLst>
              <a:gd name="connsiteX0" fmla="*/ 0 w 3890963"/>
              <a:gd name="connsiteY0" fmla="*/ 0 h 3905249"/>
              <a:gd name="connsiteX1" fmla="*/ 3890963 w 3890963"/>
              <a:gd name="connsiteY1" fmla="*/ 0 h 3905249"/>
              <a:gd name="connsiteX2" fmla="*/ 3890963 w 3890963"/>
              <a:gd name="connsiteY2" fmla="*/ 3905249 h 3905249"/>
              <a:gd name="connsiteX3" fmla="*/ 0 w 3890963"/>
              <a:gd name="connsiteY3" fmla="*/ 3905249 h 3905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90963" h="3905249">
                <a:moveTo>
                  <a:pt x="0" y="0"/>
                </a:moveTo>
                <a:lnTo>
                  <a:pt x="3890963" y="0"/>
                </a:lnTo>
                <a:lnTo>
                  <a:pt x="3890963" y="3905249"/>
                </a:lnTo>
                <a:lnTo>
                  <a:pt x="0" y="390524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荣誉展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8613"/>
            <a:ext cx="12192000" cy="6820773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矩形 17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49275"/>
            <a:ext cx="10801350" cy="50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5891" y="4033802"/>
            <a:ext cx="3937300" cy="2786971"/>
          </a:xfrm>
          <a:prstGeom prst="rect">
            <a:avLst/>
          </a:prstGeom>
        </p:spPr>
      </p:pic>
      <p:sp>
        <p:nvSpPr>
          <p:cNvPr id="9" name="平行四边形 8"/>
          <p:cNvSpPr/>
          <p:nvPr userDrawn="1"/>
        </p:nvSpPr>
        <p:spPr>
          <a:xfrm>
            <a:off x="1854996" y="549275"/>
            <a:ext cx="579120" cy="502285"/>
          </a:xfrm>
          <a:prstGeom prst="parallelogram">
            <a:avLst>
              <a:gd name="adj" fmla="val 79241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平行四边形 9"/>
          <p:cNvSpPr/>
          <p:nvPr userDrawn="1"/>
        </p:nvSpPr>
        <p:spPr>
          <a:xfrm>
            <a:off x="9725137" y="549275"/>
            <a:ext cx="579120" cy="502285"/>
          </a:xfrm>
          <a:prstGeom prst="parallelogram">
            <a:avLst>
              <a:gd name="adj" fmla="val 83793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695325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0017003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080000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331036" y="4583077"/>
            <a:ext cx="3428999" cy="2786971"/>
          </a:xfrm>
          <a:prstGeom prst="rect">
            <a:avLst/>
          </a:prstGeom>
        </p:spPr>
      </p:pic>
      <p:sp>
        <p:nvSpPr>
          <p:cNvPr id="16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PA-图片 2"/>
          <p:cNvSpPr/>
          <p:nvPr userDrawn="1">
            <p:custDataLst>
              <p:tags r:id="rId4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9" name="图片占位符 28"/>
          <p:cNvSpPr>
            <a:spLocks noGrp="1"/>
          </p:cNvSpPr>
          <p:nvPr>
            <p:ph type="pic" sz="quarter" idx="14"/>
          </p:nvPr>
        </p:nvSpPr>
        <p:spPr>
          <a:xfrm>
            <a:off x="973601" y="1999839"/>
            <a:ext cx="2069364" cy="2926080"/>
          </a:xfrm>
          <a:custGeom>
            <a:avLst/>
            <a:gdLst>
              <a:gd name="connsiteX0" fmla="*/ 0 w 2069364"/>
              <a:gd name="connsiteY0" fmla="*/ 0 h 2926080"/>
              <a:gd name="connsiteX1" fmla="*/ 2069364 w 2069364"/>
              <a:gd name="connsiteY1" fmla="*/ 0 h 2926080"/>
              <a:gd name="connsiteX2" fmla="*/ 2069364 w 2069364"/>
              <a:gd name="connsiteY2" fmla="*/ 2926080 h 2926080"/>
              <a:gd name="connsiteX3" fmla="*/ 0 w 2069364"/>
              <a:gd name="connsiteY3" fmla="*/ 29260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364" h="2926080">
                <a:moveTo>
                  <a:pt x="0" y="0"/>
                </a:moveTo>
                <a:lnTo>
                  <a:pt x="2069364" y="0"/>
                </a:lnTo>
                <a:lnTo>
                  <a:pt x="2069364" y="2926080"/>
                </a:lnTo>
                <a:lnTo>
                  <a:pt x="0" y="29260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0" name="图片占位符 29"/>
          <p:cNvSpPr>
            <a:spLocks noGrp="1"/>
          </p:cNvSpPr>
          <p:nvPr>
            <p:ph type="pic" sz="quarter" idx="15"/>
          </p:nvPr>
        </p:nvSpPr>
        <p:spPr>
          <a:xfrm>
            <a:off x="2952455" y="1653478"/>
            <a:ext cx="2069364" cy="2926080"/>
          </a:xfrm>
          <a:custGeom>
            <a:avLst/>
            <a:gdLst>
              <a:gd name="connsiteX0" fmla="*/ 0 w 2069364"/>
              <a:gd name="connsiteY0" fmla="*/ 0 h 2926080"/>
              <a:gd name="connsiteX1" fmla="*/ 2069364 w 2069364"/>
              <a:gd name="connsiteY1" fmla="*/ 0 h 2926080"/>
              <a:gd name="connsiteX2" fmla="*/ 2069364 w 2069364"/>
              <a:gd name="connsiteY2" fmla="*/ 2926080 h 2926080"/>
              <a:gd name="connsiteX3" fmla="*/ 0 w 2069364"/>
              <a:gd name="connsiteY3" fmla="*/ 29260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364" h="2926080">
                <a:moveTo>
                  <a:pt x="0" y="0"/>
                </a:moveTo>
                <a:lnTo>
                  <a:pt x="2069364" y="0"/>
                </a:lnTo>
                <a:lnTo>
                  <a:pt x="2069364" y="2926080"/>
                </a:lnTo>
                <a:lnTo>
                  <a:pt x="0" y="29260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图片占位符 30"/>
          <p:cNvSpPr>
            <a:spLocks noGrp="1"/>
          </p:cNvSpPr>
          <p:nvPr>
            <p:ph type="pic" sz="quarter" idx="16"/>
          </p:nvPr>
        </p:nvSpPr>
        <p:spPr>
          <a:xfrm>
            <a:off x="5021819" y="1517711"/>
            <a:ext cx="2069364" cy="2926080"/>
          </a:xfrm>
          <a:custGeom>
            <a:avLst/>
            <a:gdLst>
              <a:gd name="connsiteX0" fmla="*/ 0 w 2069364"/>
              <a:gd name="connsiteY0" fmla="*/ 0 h 2926080"/>
              <a:gd name="connsiteX1" fmla="*/ 2069364 w 2069364"/>
              <a:gd name="connsiteY1" fmla="*/ 0 h 2926080"/>
              <a:gd name="connsiteX2" fmla="*/ 2069364 w 2069364"/>
              <a:gd name="connsiteY2" fmla="*/ 2926080 h 2926080"/>
              <a:gd name="connsiteX3" fmla="*/ 0 w 2069364"/>
              <a:gd name="connsiteY3" fmla="*/ 29260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364" h="2926080">
                <a:moveTo>
                  <a:pt x="0" y="0"/>
                </a:moveTo>
                <a:lnTo>
                  <a:pt x="2069364" y="0"/>
                </a:lnTo>
                <a:lnTo>
                  <a:pt x="2069364" y="2926080"/>
                </a:lnTo>
                <a:lnTo>
                  <a:pt x="0" y="29260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2" name="图片占位符 31"/>
          <p:cNvSpPr>
            <a:spLocks noGrp="1"/>
          </p:cNvSpPr>
          <p:nvPr>
            <p:ph type="pic" sz="quarter" idx="17"/>
          </p:nvPr>
        </p:nvSpPr>
        <p:spPr>
          <a:xfrm>
            <a:off x="7170183" y="1631311"/>
            <a:ext cx="2069364" cy="2926080"/>
          </a:xfrm>
          <a:custGeom>
            <a:avLst/>
            <a:gdLst>
              <a:gd name="connsiteX0" fmla="*/ 609130 w 2069364"/>
              <a:gd name="connsiteY0" fmla="*/ 1463040 h 2926080"/>
              <a:gd name="connsiteX1" fmla="*/ 609130 w 2069364"/>
              <a:gd name="connsiteY1" fmla="*/ 2377440 h 2926080"/>
              <a:gd name="connsiteX2" fmla="*/ 1523530 w 2069364"/>
              <a:gd name="connsiteY2" fmla="*/ 2377440 h 2926080"/>
              <a:gd name="connsiteX3" fmla="*/ 1523530 w 2069364"/>
              <a:gd name="connsiteY3" fmla="*/ 1463040 h 2926080"/>
              <a:gd name="connsiteX4" fmla="*/ 0 w 2069364"/>
              <a:gd name="connsiteY4" fmla="*/ 0 h 2926080"/>
              <a:gd name="connsiteX5" fmla="*/ 2069364 w 2069364"/>
              <a:gd name="connsiteY5" fmla="*/ 0 h 2926080"/>
              <a:gd name="connsiteX6" fmla="*/ 2069364 w 2069364"/>
              <a:gd name="connsiteY6" fmla="*/ 2926080 h 2926080"/>
              <a:gd name="connsiteX7" fmla="*/ 0 w 2069364"/>
              <a:gd name="connsiteY7" fmla="*/ 29260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69364" h="2926080">
                <a:moveTo>
                  <a:pt x="609130" y="1463040"/>
                </a:moveTo>
                <a:lnTo>
                  <a:pt x="609130" y="2377440"/>
                </a:lnTo>
                <a:lnTo>
                  <a:pt x="1523530" y="2377440"/>
                </a:lnTo>
                <a:lnTo>
                  <a:pt x="1523530" y="1463040"/>
                </a:lnTo>
                <a:close/>
                <a:moveTo>
                  <a:pt x="0" y="0"/>
                </a:moveTo>
                <a:lnTo>
                  <a:pt x="2069364" y="0"/>
                </a:lnTo>
                <a:lnTo>
                  <a:pt x="2069364" y="2926080"/>
                </a:lnTo>
                <a:lnTo>
                  <a:pt x="0" y="29260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33" name="图片占位符 32"/>
          <p:cNvSpPr>
            <a:spLocks noGrp="1"/>
          </p:cNvSpPr>
          <p:nvPr>
            <p:ph type="pic" sz="quarter" idx="18"/>
          </p:nvPr>
        </p:nvSpPr>
        <p:spPr>
          <a:xfrm>
            <a:off x="9179686" y="1955003"/>
            <a:ext cx="2069364" cy="2926080"/>
          </a:xfrm>
          <a:custGeom>
            <a:avLst/>
            <a:gdLst>
              <a:gd name="connsiteX0" fmla="*/ 0 w 2069364"/>
              <a:gd name="connsiteY0" fmla="*/ 0 h 2926080"/>
              <a:gd name="connsiteX1" fmla="*/ 2069364 w 2069364"/>
              <a:gd name="connsiteY1" fmla="*/ 0 h 2926080"/>
              <a:gd name="connsiteX2" fmla="*/ 2069364 w 2069364"/>
              <a:gd name="connsiteY2" fmla="*/ 2926080 h 2926080"/>
              <a:gd name="connsiteX3" fmla="*/ 0 w 2069364"/>
              <a:gd name="connsiteY3" fmla="*/ 2926080 h 292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9364" h="2926080">
                <a:moveTo>
                  <a:pt x="0" y="0"/>
                </a:moveTo>
                <a:lnTo>
                  <a:pt x="2069364" y="0"/>
                </a:lnTo>
                <a:lnTo>
                  <a:pt x="2069364" y="2926080"/>
                </a:lnTo>
                <a:lnTo>
                  <a:pt x="0" y="292608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22" name="图片 21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手机样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6ED1E-CB17-4C32-83C1-B048B16D33F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8" name="矩形 17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217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 rot="2700000">
            <a:off x="672175" y="359579"/>
            <a:ext cx="389098" cy="389098"/>
          </a:xfrm>
          <a:prstGeom prst="ellipse">
            <a:avLst/>
          </a:prstGeom>
          <a:gradFill>
            <a:gsLst>
              <a:gs pos="88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图片 11"/>
          <p:cNvSpPr/>
          <p:nvPr userDrawn="1">
            <p:custDataLst>
              <p:tags r:id="rId3"/>
            </p:custDataLst>
          </p:nvPr>
        </p:nvSpPr>
        <p:spPr>
          <a:xfrm>
            <a:off x="8373433" y="735715"/>
            <a:ext cx="3970967" cy="5386570"/>
          </a:xfrm>
          <a:custGeom>
            <a:avLst/>
            <a:gdLst/>
            <a:ahLst/>
            <a:cxnLst/>
            <a:rect l="0" t="0" r="0" b="0"/>
            <a:pathLst>
              <a:path w="2253158" h="2262188">
                <a:moveTo>
                  <a:pt x="0" y="0"/>
                </a:moveTo>
                <a:lnTo>
                  <a:pt x="2253157" y="0"/>
                </a:lnTo>
                <a:lnTo>
                  <a:pt x="2253157" y="2262187"/>
                </a:lnTo>
                <a:lnTo>
                  <a:pt x="0" y="2262187"/>
                </a:lnTo>
                <a:close/>
              </a:path>
            </a:pathLst>
          </a:custGeom>
          <a:blipFill dpi="0" rotWithShape="1">
            <a:blip r:embed="rId4" cstate="email">
              <a:alphaModFix amt="4000"/>
            </a:blip>
            <a:srcRect/>
            <a:stretch>
              <a:fillRect r="-35107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5" name="PA-图片 2"/>
          <p:cNvSpPr/>
          <p:nvPr userDrawn="1">
            <p:custDataLst>
              <p:tags r:id="rId5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椭圆 11"/>
          <p:cNvSpPr/>
          <p:nvPr userDrawn="1"/>
        </p:nvSpPr>
        <p:spPr>
          <a:xfrm rot="17926234">
            <a:off x="7192014" y="123782"/>
            <a:ext cx="1542735" cy="1542735"/>
          </a:xfrm>
          <a:prstGeom prst="ellipse">
            <a:avLst/>
          </a:prstGeom>
          <a:gradFill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7351672" y="813952"/>
            <a:ext cx="4992728" cy="6196448"/>
          </a:xfrm>
          <a:custGeom>
            <a:avLst/>
            <a:gdLst>
              <a:gd name="connsiteX0" fmla="*/ 4033487 w 4992728"/>
              <a:gd name="connsiteY0" fmla="*/ 0 h 6196448"/>
              <a:gd name="connsiteX1" fmla="*/ 4846375 w 4992728"/>
              <a:gd name="connsiteY1" fmla="*/ 81946 h 6196448"/>
              <a:gd name="connsiteX2" fmla="*/ 4992728 w 4992728"/>
              <a:gd name="connsiteY2" fmla="*/ 115724 h 6196448"/>
              <a:gd name="connsiteX3" fmla="*/ 4992728 w 4992728"/>
              <a:gd name="connsiteY3" fmla="*/ 6196448 h 6196448"/>
              <a:gd name="connsiteX4" fmla="*/ 632842 w 4992728"/>
              <a:gd name="connsiteY4" fmla="*/ 6196448 h 6196448"/>
              <a:gd name="connsiteX5" fmla="*/ 486820 w 4992728"/>
              <a:gd name="connsiteY5" fmla="*/ 5956088 h 6196448"/>
              <a:gd name="connsiteX6" fmla="*/ 0 w 4992728"/>
              <a:gd name="connsiteY6" fmla="*/ 4033488 h 6196448"/>
              <a:gd name="connsiteX7" fmla="*/ 4033487 w 4992728"/>
              <a:gd name="connsiteY7" fmla="*/ 0 h 6196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2728" h="6196448">
                <a:moveTo>
                  <a:pt x="4033487" y="0"/>
                </a:moveTo>
                <a:cubicBezTo>
                  <a:pt x="4311941" y="0"/>
                  <a:pt x="4583805" y="28217"/>
                  <a:pt x="4846375" y="81946"/>
                </a:cubicBezTo>
                <a:lnTo>
                  <a:pt x="4992728" y="115724"/>
                </a:lnTo>
                <a:lnTo>
                  <a:pt x="4992728" y="6196448"/>
                </a:lnTo>
                <a:lnTo>
                  <a:pt x="632842" y="6196448"/>
                </a:lnTo>
                <a:lnTo>
                  <a:pt x="486820" y="5956088"/>
                </a:lnTo>
                <a:cubicBezTo>
                  <a:pt x="176352" y="5384570"/>
                  <a:pt x="0" y="4729624"/>
                  <a:pt x="0" y="4033488"/>
                </a:cubicBezTo>
                <a:cubicBezTo>
                  <a:pt x="0" y="1805854"/>
                  <a:pt x="1805853" y="0"/>
                  <a:pt x="403348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1" name="任意多边形: 形状 20"/>
          <p:cNvSpPr/>
          <p:nvPr userDrawn="1"/>
        </p:nvSpPr>
        <p:spPr>
          <a:xfrm>
            <a:off x="5063631" y="5173394"/>
            <a:ext cx="4771755" cy="1837007"/>
          </a:xfrm>
          <a:custGeom>
            <a:avLst/>
            <a:gdLst>
              <a:gd name="connsiteX0" fmla="*/ 2385877 w 4771755"/>
              <a:gd name="connsiteY0" fmla="*/ 0 h 1837007"/>
              <a:gd name="connsiteX1" fmla="*/ 4745846 w 4771755"/>
              <a:gd name="connsiteY1" fmla="*/ 1736245 h 1837007"/>
              <a:gd name="connsiteX2" fmla="*/ 4771755 w 4771755"/>
              <a:gd name="connsiteY2" fmla="*/ 1837007 h 1837007"/>
              <a:gd name="connsiteX3" fmla="*/ 0 w 4771755"/>
              <a:gd name="connsiteY3" fmla="*/ 1837007 h 1837007"/>
              <a:gd name="connsiteX4" fmla="*/ 25908 w 4771755"/>
              <a:gd name="connsiteY4" fmla="*/ 1736245 h 1837007"/>
              <a:gd name="connsiteX5" fmla="*/ 2385877 w 4771755"/>
              <a:gd name="connsiteY5" fmla="*/ 0 h 1837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771755" h="1837007">
                <a:moveTo>
                  <a:pt x="2385877" y="0"/>
                </a:moveTo>
                <a:cubicBezTo>
                  <a:pt x="3494720" y="0"/>
                  <a:pt x="4432981" y="730353"/>
                  <a:pt x="4745846" y="1736245"/>
                </a:cubicBezTo>
                <a:lnTo>
                  <a:pt x="4771755" y="1837007"/>
                </a:lnTo>
                <a:lnTo>
                  <a:pt x="0" y="1837007"/>
                </a:lnTo>
                <a:lnTo>
                  <a:pt x="25908" y="1736245"/>
                </a:lnTo>
                <a:cubicBezTo>
                  <a:pt x="338774" y="730353"/>
                  <a:pt x="1277034" y="0"/>
                  <a:pt x="2385877" y="0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17" name="Picture 87" descr="iPhone6_mockup_front_white.png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7139733" y="245930"/>
            <a:ext cx="4069943" cy="6366140"/>
          </a:xfrm>
          <a:prstGeom prst="rect">
            <a:avLst/>
          </a:prstGeom>
          <a:effectLst>
            <a:outerShdw blurRad="3175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924800" y="1252538"/>
            <a:ext cx="2444750" cy="43529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平板样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6ED1E-CB17-4C32-83C1-B048B16D33F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矩形 19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217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 rot="2700000">
            <a:off x="672175" y="359579"/>
            <a:ext cx="389098" cy="389098"/>
          </a:xfrm>
          <a:prstGeom prst="ellipse">
            <a:avLst/>
          </a:prstGeom>
          <a:gradFill>
            <a:gsLst>
              <a:gs pos="88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图片 11"/>
          <p:cNvSpPr/>
          <p:nvPr userDrawn="1">
            <p:custDataLst>
              <p:tags r:id="rId3"/>
            </p:custDataLst>
          </p:nvPr>
        </p:nvSpPr>
        <p:spPr>
          <a:xfrm>
            <a:off x="8373433" y="735715"/>
            <a:ext cx="3818567" cy="5386570"/>
          </a:xfrm>
          <a:custGeom>
            <a:avLst/>
            <a:gdLst/>
            <a:ahLst/>
            <a:cxnLst/>
            <a:rect l="0" t="0" r="0" b="0"/>
            <a:pathLst>
              <a:path w="2253158" h="2262188">
                <a:moveTo>
                  <a:pt x="0" y="0"/>
                </a:moveTo>
                <a:lnTo>
                  <a:pt x="2253157" y="0"/>
                </a:lnTo>
                <a:lnTo>
                  <a:pt x="2253157" y="2262187"/>
                </a:lnTo>
                <a:lnTo>
                  <a:pt x="0" y="2262187"/>
                </a:lnTo>
                <a:close/>
              </a:path>
            </a:pathLst>
          </a:custGeom>
          <a:blipFill dpi="0" rotWithShape="1">
            <a:blip r:embed="rId4" cstate="email">
              <a:alphaModFix amt="4000"/>
            </a:blip>
            <a:srcRect/>
            <a:stretch>
              <a:fillRect r="-405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5" name="PA-图片 2"/>
          <p:cNvSpPr/>
          <p:nvPr userDrawn="1">
            <p:custDataLst>
              <p:tags r:id="rId5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矩形 11"/>
          <p:cNvSpPr/>
          <p:nvPr userDrawn="1"/>
        </p:nvSpPr>
        <p:spPr>
          <a:xfrm>
            <a:off x="756285" y="1417320"/>
            <a:ext cx="6254115" cy="428244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0">
                <a:schemeClr val="accent1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cxnSp>
        <p:nvCxnSpPr>
          <p:cNvPr id="14" name="直接连接符 13"/>
          <p:cNvCxnSpPr/>
          <p:nvPr userDrawn="1"/>
        </p:nvCxnSpPr>
        <p:spPr>
          <a:xfrm>
            <a:off x="695325" y="1417320"/>
            <a:ext cx="6284595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 userDrawn="1"/>
        </p:nvCxnSpPr>
        <p:spPr>
          <a:xfrm>
            <a:off x="756285" y="5699760"/>
            <a:ext cx="6284595" cy="0"/>
          </a:xfrm>
          <a:prstGeom prst="line">
            <a:avLst/>
          </a:prstGeom>
          <a:ln>
            <a:gradFill flip="none" rotWithShape="1">
              <a:gsLst>
                <a:gs pos="100000">
                  <a:schemeClr val="accent3"/>
                </a:gs>
                <a:gs pos="0">
                  <a:schemeClr val="accent3">
                    <a:alpha val="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uppieren 33"/>
          <p:cNvGrpSpPr/>
          <p:nvPr userDrawn="1"/>
        </p:nvGrpSpPr>
        <p:grpSpPr>
          <a:xfrm>
            <a:off x="6653674" y="0"/>
            <a:ext cx="4866151" cy="8287366"/>
            <a:chOff x="8907399" y="3653623"/>
            <a:chExt cx="6110064" cy="10405828"/>
          </a:xfrm>
        </p:grpSpPr>
        <p:pic>
          <p:nvPicPr>
            <p:cNvPr id="18" name="Shape 1785"/>
            <p:cNvPicPr preferRelativeResize="0"/>
            <p:nvPr/>
          </p:nvPicPr>
          <p:blipFill rotWithShape="1">
            <a:blip r:embed="rId8"/>
            <a:srcRect/>
            <a:stretch>
              <a:fillRect/>
            </a:stretch>
          </p:blipFill>
          <p:spPr>
            <a:xfrm>
              <a:off x="8907399" y="3653623"/>
              <a:ext cx="6110064" cy="1040582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" name="Rechteck 38"/>
            <p:cNvSpPr/>
            <p:nvPr/>
          </p:nvSpPr>
          <p:spPr>
            <a:xfrm rot="5400000">
              <a:off x="8835101" y="5452854"/>
              <a:ext cx="6280968" cy="472380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de-DE" dirty="0"/>
            </a:p>
          </p:txBody>
        </p:sp>
      </p:grpSp>
      <p:sp>
        <p:nvSpPr>
          <p:cNvPr id="10" name="图片占位符 9"/>
          <p:cNvSpPr>
            <a:spLocks noGrp="1"/>
          </p:cNvSpPr>
          <p:nvPr>
            <p:ph type="pic" sz="quarter" idx="14"/>
          </p:nvPr>
        </p:nvSpPr>
        <p:spPr>
          <a:xfrm>
            <a:off x="7216775" y="812751"/>
            <a:ext cx="3760788" cy="500226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图三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6ED1E-CB17-4C32-83C1-B048B16D33F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矩形 13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217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 rot="2700000">
            <a:off x="672175" y="359579"/>
            <a:ext cx="389098" cy="389098"/>
          </a:xfrm>
          <a:prstGeom prst="ellipse">
            <a:avLst/>
          </a:prstGeom>
          <a:gradFill>
            <a:gsLst>
              <a:gs pos="88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图片 11"/>
          <p:cNvSpPr/>
          <p:nvPr userDrawn="1">
            <p:custDataLst>
              <p:tags r:id="rId3"/>
            </p:custDataLst>
          </p:nvPr>
        </p:nvSpPr>
        <p:spPr>
          <a:xfrm>
            <a:off x="8373433" y="735715"/>
            <a:ext cx="3830142" cy="5386570"/>
          </a:xfrm>
          <a:custGeom>
            <a:avLst/>
            <a:gdLst/>
            <a:ahLst/>
            <a:cxnLst/>
            <a:rect l="0" t="0" r="0" b="0"/>
            <a:pathLst>
              <a:path w="2253158" h="2262188">
                <a:moveTo>
                  <a:pt x="0" y="0"/>
                </a:moveTo>
                <a:lnTo>
                  <a:pt x="2253157" y="0"/>
                </a:lnTo>
                <a:lnTo>
                  <a:pt x="2253157" y="2262187"/>
                </a:lnTo>
                <a:lnTo>
                  <a:pt x="0" y="2262187"/>
                </a:lnTo>
                <a:close/>
              </a:path>
            </a:pathLst>
          </a:custGeom>
          <a:blipFill dpi="0" rotWithShape="1">
            <a:blip r:embed="rId4" cstate="email">
              <a:alphaModFix amt="4000"/>
            </a:blip>
            <a:srcRect/>
            <a:stretch>
              <a:fillRect l="-1" r="-40074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5" name="PA-图片 2"/>
          <p:cNvSpPr/>
          <p:nvPr userDrawn="1">
            <p:custDataLst>
              <p:tags r:id="rId5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0" name="矩形 19"/>
          <p:cNvSpPr/>
          <p:nvPr userDrawn="1"/>
        </p:nvSpPr>
        <p:spPr>
          <a:xfrm>
            <a:off x="11575" y="1255280"/>
            <a:ext cx="12192000" cy="250392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4"/>
          </p:nvPr>
        </p:nvSpPr>
        <p:spPr>
          <a:xfrm>
            <a:off x="0" y="1405933"/>
            <a:ext cx="12192000" cy="2503920"/>
          </a:xfrm>
          <a:custGeom>
            <a:avLst/>
            <a:gdLst>
              <a:gd name="connsiteX0" fmla="*/ 0 w 12192000"/>
              <a:gd name="connsiteY0" fmla="*/ 0 h 2503920"/>
              <a:gd name="connsiteX1" fmla="*/ 12192000 w 12192000"/>
              <a:gd name="connsiteY1" fmla="*/ 0 h 2503920"/>
              <a:gd name="connsiteX2" fmla="*/ 12192000 w 12192000"/>
              <a:gd name="connsiteY2" fmla="*/ 2503920 h 2503920"/>
              <a:gd name="connsiteX3" fmla="*/ 0 w 12192000"/>
              <a:gd name="connsiteY3" fmla="*/ 2503920 h 2503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2503920">
                <a:moveTo>
                  <a:pt x="0" y="0"/>
                </a:moveTo>
                <a:lnTo>
                  <a:pt x="12192000" y="0"/>
                </a:lnTo>
                <a:lnTo>
                  <a:pt x="12192000" y="2503920"/>
                </a:lnTo>
                <a:lnTo>
                  <a:pt x="0" y="250392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电脑样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8613"/>
            <a:ext cx="12192000" cy="6820773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矩形 21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49275"/>
            <a:ext cx="10801350" cy="50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5891" y="4033802"/>
            <a:ext cx="3937300" cy="2786971"/>
          </a:xfrm>
          <a:prstGeom prst="rect">
            <a:avLst/>
          </a:prstGeom>
        </p:spPr>
      </p:pic>
      <p:sp>
        <p:nvSpPr>
          <p:cNvPr id="9" name="平行四边形 8"/>
          <p:cNvSpPr/>
          <p:nvPr userDrawn="1"/>
        </p:nvSpPr>
        <p:spPr>
          <a:xfrm>
            <a:off x="1854996" y="549275"/>
            <a:ext cx="579120" cy="502285"/>
          </a:xfrm>
          <a:prstGeom prst="parallelogram">
            <a:avLst>
              <a:gd name="adj" fmla="val 79241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平行四边形 9"/>
          <p:cNvSpPr/>
          <p:nvPr userDrawn="1"/>
        </p:nvSpPr>
        <p:spPr>
          <a:xfrm>
            <a:off x="9725137" y="549275"/>
            <a:ext cx="579120" cy="502285"/>
          </a:xfrm>
          <a:prstGeom prst="parallelogram">
            <a:avLst>
              <a:gd name="adj" fmla="val 83793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695325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0017003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080000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flipH="1">
            <a:off x="9331036" y="4583077"/>
            <a:ext cx="3428999" cy="2786971"/>
          </a:xfrm>
          <a:prstGeom prst="rect">
            <a:avLst/>
          </a:prstGeom>
        </p:spPr>
      </p:pic>
      <p:sp>
        <p:nvSpPr>
          <p:cNvPr id="16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7" name="PA-图片 2"/>
          <p:cNvSpPr/>
          <p:nvPr userDrawn="1">
            <p:custDataLst>
              <p:tags r:id="rId4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>
            <a:off x="695326" y="1816481"/>
            <a:ext cx="9309332" cy="4233735"/>
          </a:xfrm>
          <a:prstGeom prst="rect">
            <a:avLst/>
          </a:prstGeom>
          <a:solidFill>
            <a:schemeClr val="accent2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4724845" y="1241089"/>
            <a:ext cx="7087565" cy="4471150"/>
          </a:xfrm>
          <a:prstGeom prst="rect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grpSp>
        <p:nvGrpSpPr>
          <p:cNvPr id="18" name="Group 4"/>
          <p:cNvGrpSpPr/>
          <p:nvPr/>
        </p:nvGrpSpPr>
        <p:grpSpPr>
          <a:xfrm>
            <a:off x="2569308" y="1349499"/>
            <a:ext cx="10512322" cy="5774324"/>
            <a:chOff x="1763688" y="1124744"/>
            <a:chExt cx="5652564" cy="3166095"/>
          </a:xfrm>
        </p:grpSpPr>
        <p:sp>
          <p:nvSpPr>
            <p:cNvPr id="23" name="Rectangle 6"/>
            <p:cNvSpPr/>
            <p:nvPr/>
          </p:nvSpPr>
          <p:spPr>
            <a:xfrm>
              <a:off x="2699792" y="1397918"/>
              <a:ext cx="3744416" cy="2304256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3" descr="F:\Trabajos\Envato\Graphic River\Duckson\Elements\laptop.png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1763688" y="1124744"/>
              <a:ext cx="5652564" cy="3166095"/>
            </a:xfrm>
            <a:prstGeom prst="rect">
              <a:avLst/>
            </a:prstGeom>
            <a:noFill/>
          </p:spPr>
        </p:pic>
      </p:grpSp>
      <p:sp>
        <p:nvSpPr>
          <p:cNvPr id="4" name="图片占位符 3"/>
          <p:cNvSpPr>
            <a:spLocks noGrp="1"/>
          </p:cNvSpPr>
          <p:nvPr>
            <p:ph type="pic" sz="quarter" idx="14"/>
          </p:nvPr>
        </p:nvSpPr>
        <p:spPr>
          <a:xfrm>
            <a:off x="4626592" y="1847714"/>
            <a:ext cx="6428758" cy="393554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单人物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图片 61"/>
          <p:cNvPicPr>
            <a:picLocks noChangeAspect="1"/>
          </p:cNvPicPr>
          <p:nvPr userDrawn="1"/>
        </p:nvPicPr>
        <p:blipFill rotWithShape="1">
          <a:blip r:embed="rId2" cstate="email"/>
          <a:srcRect l="17647"/>
          <a:stretch>
            <a:fillRect/>
          </a:stretch>
        </p:blipFill>
        <p:spPr>
          <a:xfrm>
            <a:off x="-147005" y="0"/>
            <a:ext cx="12412532" cy="6858000"/>
          </a:xfrm>
          <a:prstGeom prst="rect">
            <a:avLst/>
          </a:prstGeom>
        </p:spPr>
      </p:pic>
      <p:sp>
        <p:nvSpPr>
          <p:cNvPr id="29" name="日期占位符 2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0" name="灯片编号占位符 4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672175" y="6069553"/>
            <a:ext cx="2294218" cy="458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学为人师 行为世范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61231" y="297201"/>
            <a:ext cx="11196061" cy="626359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矩形 14"/>
          <p:cNvSpPr/>
          <p:nvPr userDrawn="1"/>
        </p:nvSpPr>
        <p:spPr>
          <a:xfrm>
            <a:off x="460946" y="297201"/>
            <a:ext cx="11243292" cy="6263598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: 形状 15"/>
          <p:cNvSpPr/>
          <p:nvPr userDrawn="1"/>
        </p:nvSpPr>
        <p:spPr>
          <a:xfrm rot="17997615">
            <a:off x="-955489" y="237532"/>
            <a:ext cx="2182855" cy="944445"/>
          </a:xfrm>
          <a:custGeom>
            <a:avLst/>
            <a:gdLst>
              <a:gd name="connsiteX0" fmla="*/ 1638452 w 2182855"/>
              <a:gd name="connsiteY0" fmla="*/ 0 h 944445"/>
              <a:gd name="connsiteX1" fmla="*/ 2182855 w 2182855"/>
              <a:gd name="connsiteY1" fmla="*/ 944445 h 944445"/>
              <a:gd name="connsiteX2" fmla="*/ 0 w 2182855"/>
              <a:gd name="connsiteY2" fmla="*/ 944445 h 94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855" h="944445">
                <a:moveTo>
                  <a:pt x="1638452" y="0"/>
                </a:moveTo>
                <a:lnTo>
                  <a:pt x="2182855" y="944445"/>
                </a:lnTo>
                <a:lnTo>
                  <a:pt x="0" y="944445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5985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54" name="PA-图片 2"/>
          <p:cNvSpPr/>
          <p:nvPr userDrawn="1">
            <p:custDataLst>
              <p:tags r:id="rId4"/>
            </p:custDataLst>
          </p:nvPr>
        </p:nvSpPr>
        <p:spPr>
          <a:xfrm>
            <a:off x="11133458" y="3174604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9" name="椭圆 48"/>
          <p:cNvSpPr/>
          <p:nvPr userDrawn="1"/>
        </p:nvSpPr>
        <p:spPr>
          <a:xfrm>
            <a:off x="1350298" y="1534210"/>
            <a:ext cx="4262246" cy="426224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>
                  <a:alpha val="20000"/>
                </a:schemeClr>
              </a:gs>
            </a:gsLst>
            <a:lin ang="0" scaled="1"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图片占位符 57"/>
          <p:cNvSpPr>
            <a:spLocks noGrp="1"/>
          </p:cNvSpPr>
          <p:nvPr>
            <p:ph type="pic" sz="quarter" idx="14"/>
          </p:nvPr>
        </p:nvSpPr>
        <p:spPr>
          <a:xfrm>
            <a:off x="1600199" y="1784111"/>
            <a:ext cx="3825242" cy="3762444"/>
          </a:xfrm>
          <a:custGeom>
            <a:avLst/>
            <a:gdLst>
              <a:gd name="connsiteX0" fmla="*/ 1912621 w 3825242"/>
              <a:gd name="connsiteY0" fmla="*/ 0 h 3762444"/>
              <a:gd name="connsiteX1" fmla="*/ 3825242 w 3825242"/>
              <a:gd name="connsiteY1" fmla="*/ 1881222 h 3762444"/>
              <a:gd name="connsiteX2" fmla="*/ 1912621 w 3825242"/>
              <a:gd name="connsiteY2" fmla="*/ 3762444 h 3762444"/>
              <a:gd name="connsiteX3" fmla="*/ 0 w 3825242"/>
              <a:gd name="connsiteY3" fmla="*/ 1881222 h 3762444"/>
              <a:gd name="connsiteX4" fmla="*/ 1912621 w 3825242"/>
              <a:gd name="connsiteY4" fmla="*/ 0 h 3762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25242" h="3762444">
                <a:moveTo>
                  <a:pt x="1912621" y="0"/>
                </a:moveTo>
                <a:cubicBezTo>
                  <a:pt x="2968932" y="0"/>
                  <a:pt x="3825242" y="842252"/>
                  <a:pt x="3825242" y="1881222"/>
                </a:cubicBezTo>
                <a:cubicBezTo>
                  <a:pt x="3825242" y="2920192"/>
                  <a:pt x="2968932" y="3762444"/>
                  <a:pt x="1912621" y="3762444"/>
                </a:cubicBezTo>
                <a:cubicBezTo>
                  <a:pt x="856310" y="3762444"/>
                  <a:pt x="0" y="2920192"/>
                  <a:pt x="0" y="1881222"/>
                </a:cubicBezTo>
                <a:cubicBezTo>
                  <a:pt x="0" y="842252"/>
                  <a:pt x="856310" y="0"/>
                  <a:pt x="191262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11084537" y="3609053"/>
            <a:ext cx="646232" cy="2438611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 rot="17997615">
            <a:off x="10579449" y="5305078"/>
            <a:ext cx="2867907" cy="1240844"/>
          </a:xfrm>
          <a:custGeom>
            <a:avLst/>
            <a:gdLst>
              <a:gd name="connsiteX0" fmla="*/ 2867907 w 2867907"/>
              <a:gd name="connsiteY0" fmla="*/ 0 h 1240844"/>
              <a:gd name="connsiteX1" fmla="*/ 715255 w 2867907"/>
              <a:gd name="connsiteY1" fmla="*/ 1240844 h 1240844"/>
              <a:gd name="connsiteX2" fmla="*/ 0 w 2867907"/>
              <a:gd name="connsiteY2" fmla="*/ 0 h 12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7907" h="1240844">
                <a:moveTo>
                  <a:pt x="2867907" y="0"/>
                </a:moveTo>
                <a:lnTo>
                  <a:pt x="715255" y="12408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1" name="灯片编号占位符 4"/>
          <p:cNvSpPr txBox="1"/>
          <p:nvPr userDrawn="1"/>
        </p:nvSpPr>
        <p:spPr>
          <a:xfrm>
            <a:off x="11085475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团队介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8613"/>
            <a:ext cx="12192000" cy="6820773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矩形 34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49275"/>
            <a:ext cx="10801350" cy="50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5891" y="4033802"/>
            <a:ext cx="3937300" cy="2786971"/>
          </a:xfrm>
          <a:prstGeom prst="rect">
            <a:avLst/>
          </a:prstGeom>
        </p:spPr>
      </p:pic>
      <p:sp>
        <p:nvSpPr>
          <p:cNvPr id="9" name="平行四边形 8"/>
          <p:cNvSpPr/>
          <p:nvPr userDrawn="1"/>
        </p:nvSpPr>
        <p:spPr>
          <a:xfrm>
            <a:off x="1854996" y="549275"/>
            <a:ext cx="579120" cy="502285"/>
          </a:xfrm>
          <a:prstGeom prst="parallelogram">
            <a:avLst>
              <a:gd name="adj" fmla="val 79241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平行四边形 9"/>
          <p:cNvSpPr/>
          <p:nvPr userDrawn="1"/>
        </p:nvSpPr>
        <p:spPr>
          <a:xfrm>
            <a:off x="9725137" y="549275"/>
            <a:ext cx="579120" cy="502285"/>
          </a:xfrm>
          <a:prstGeom prst="parallelogram">
            <a:avLst>
              <a:gd name="adj" fmla="val 83793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695325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0017003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080000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7" name="PA-图片 2"/>
          <p:cNvSpPr/>
          <p:nvPr userDrawn="1">
            <p:custDataLst>
              <p:tags r:id="rId4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椭圆 12"/>
          <p:cNvSpPr/>
          <p:nvPr userDrawn="1"/>
        </p:nvSpPr>
        <p:spPr>
          <a:xfrm>
            <a:off x="861238" y="2020186"/>
            <a:ext cx="2254102" cy="2254102"/>
          </a:xfrm>
          <a:prstGeom prst="ellipse">
            <a:avLst/>
          </a:prstGeom>
          <a:noFill/>
          <a:ln w="0" cap="flat" cmpd="sng" algn="ctr">
            <a:solidFill>
              <a:schemeClr val="accent1"/>
            </a:solidFill>
            <a:prstDash val="lg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矩形: 圆角 21"/>
          <p:cNvSpPr/>
          <p:nvPr userDrawn="1"/>
        </p:nvSpPr>
        <p:spPr>
          <a:xfrm>
            <a:off x="1010674" y="4518838"/>
            <a:ext cx="2009931" cy="877033"/>
          </a:xfrm>
          <a:prstGeom prst="roundRect">
            <a:avLst>
              <a:gd name="adj" fmla="val 46799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1055417" y="4577316"/>
            <a:ext cx="405296" cy="813126"/>
          </a:xfrm>
          <a:prstGeom prst="rect">
            <a:avLst/>
          </a:prstGeom>
          <a:noFill/>
        </p:spPr>
      </p:pic>
      <p:pic>
        <p:nvPicPr>
          <p:cNvPr id="25" name="图片 24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 flipH="1">
            <a:off x="2592659" y="4582745"/>
            <a:ext cx="405296" cy="813126"/>
          </a:xfrm>
          <a:prstGeom prst="rect">
            <a:avLst/>
          </a:prstGeom>
          <a:noFill/>
        </p:spPr>
      </p:pic>
      <p:sp>
        <p:nvSpPr>
          <p:cNvPr id="26" name="椭圆 25"/>
          <p:cNvSpPr/>
          <p:nvPr userDrawn="1"/>
        </p:nvSpPr>
        <p:spPr>
          <a:xfrm>
            <a:off x="3564147" y="2020186"/>
            <a:ext cx="2254102" cy="2254102"/>
          </a:xfrm>
          <a:prstGeom prst="ellipse">
            <a:avLst/>
          </a:prstGeom>
          <a:noFill/>
          <a:ln w="0" cap="flat" cmpd="sng" algn="ctr">
            <a:solidFill>
              <a:schemeClr val="accent1"/>
            </a:solidFill>
            <a:prstDash val="lg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: 圆角 29"/>
          <p:cNvSpPr/>
          <p:nvPr userDrawn="1"/>
        </p:nvSpPr>
        <p:spPr>
          <a:xfrm>
            <a:off x="3713583" y="4518838"/>
            <a:ext cx="2009931" cy="877033"/>
          </a:xfrm>
          <a:prstGeom prst="roundRect">
            <a:avLst>
              <a:gd name="adj" fmla="val 46799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3758326" y="4577316"/>
            <a:ext cx="405296" cy="813126"/>
          </a:xfrm>
          <a:prstGeom prst="rect">
            <a:avLst/>
          </a:prstGeom>
          <a:noFill/>
        </p:spPr>
      </p:pic>
      <p:pic>
        <p:nvPicPr>
          <p:cNvPr id="33" name="图片 32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 flipH="1">
            <a:off x="5295568" y="4582745"/>
            <a:ext cx="405296" cy="813126"/>
          </a:xfrm>
          <a:prstGeom prst="rect">
            <a:avLst/>
          </a:prstGeom>
          <a:noFill/>
        </p:spPr>
      </p:pic>
      <p:sp>
        <p:nvSpPr>
          <p:cNvPr id="34" name="椭圆 33"/>
          <p:cNvSpPr/>
          <p:nvPr userDrawn="1"/>
        </p:nvSpPr>
        <p:spPr>
          <a:xfrm>
            <a:off x="6267056" y="2020186"/>
            <a:ext cx="2254102" cy="2254102"/>
          </a:xfrm>
          <a:prstGeom prst="ellipse">
            <a:avLst/>
          </a:prstGeom>
          <a:noFill/>
          <a:ln w="0" cap="flat" cmpd="sng" algn="ctr">
            <a:solidFill>
              <a:schemeClr val="accent1"/>
            </a:solidFill>
            <a:prstDash val="lg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矩形: 圆角 37"/>
          <p:cNvSpPr/>
          <p:nvPr userDrawn="1"/>
        </p:nvSpPr>
        <p:spPr>
          <a:xfrm>
            <a:off x="6416492" y="4518838"/>
            <a:ext cx="2009931" cy="877033"/>
          </a:xfrm>
          <a:prstGeom prst="roundRect">
            <a:avLst>
              <a:gd name="adj" fmla="val 46799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9" name="图片 3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6461235" y="4577316"/>
            <a:ext cx="405296" cy="813126"/>
          </a:xfrm>
          <a:prstGeom prst="rect">
            <a:avLst/>
          </a:prstGeom>
          <a:noFill/>
        </p:spPr>
      </p:pic>
      <p:pic>
        <p:nvPicPr>
          <p:cNvPr id="41" name="图片 40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 flipH="1">
            <a:off x="7998477" y="4582745"/>
            <a:ext cx="405296" cy="813126"/>
          </a:xfrm>
          <a:prstGeom prst="rect">
            <a:avLst/>
          </a:prstGeom>
          <a:noFill/>
        </p:spPr>
      </p:pic>
      <p:sp>
        <p:nvSpPr>
          <p:cNvPr id="42" name="椭圆 41"/>
          <p:cNvSpPr/>
          <p:nvPr userDrawn="1"/>
        </p:nvSpPr>
        <p:spPr>
          <a:xfrm>
            <a:off x="8969966" y="2020186"/>
            <a:ext cx="2254102" cy="2254102"/>
          </a:xfrm>
          <a:prstGeom prst="ellipse">
            <a:avLst/>
          </a:prstGeom>
          <a:noFill/>
          <a:ln w="0" cap="flat" cmpd="sng" algn="ctr">
            <a:solidFill>
              <a:schemeClr val="accent1"/>
            </a:solidFill>
            <a:prstDash val="lgDash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: 圆角 45"/>
          <p:cNvSpPr/>
          <p:nvPr userDrawn="1"/>
        </p:nvSpPr>
        <p:spPr>
          <a:xfrm>
            <a:off x="9119402" y="4518838"/>
            <a:ext cx="2009931" cy="877033"/>
          </a:xfrm>
          <a:prstGeom prst="roundRect">
            <a:avLst>
              <a:gd name="adj" fmla="val 46799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7" name="图片 46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9164145" y="4577316"/>
            <a:ext cx="405296" cy="813126"/>
          </a:xfrm>
          <a:prstGeom prst="rect">
            <a:avLst/>
          </a:prstGeom>
          <a:noFill/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 flipH="1">
            <a:off x="10701387" y="4582745"/>
            <a:ext cx="405296" cy="813126"/>
          </a:xfrm>
          <a:prstGeom prst="rect">
            <a:avLst/>
          </a:prstGeom>
          <a:noFill/>
        </p:spPr>
      </p:pic>
      <p:sp>
        <p:nvSpPr>
          <p:cNvPr id="50" name="图片占位符 49"/>
          <p:cNvSpPr>
            <a:spLocks noGrp="1"/>
          </p:cNvSpPr>
          <p:nvPr>
            <p:ph type="pic" sz="quarter" idx="14"/>
          </p:nvPr>
        </p:nvSpPr>
        <p:spPr>
          <a:xfrm>
            <a:off x="935666" y="2094614"/>
            <a:ext cx="2105246" cy="2105246"/>
          </a:xfrm>
          <a:custGeom>
            <a:avLst/>
            <a:gdLst>
              <a:gd name="connsiteX0" fmla="*/ 1052623 w 2105246"/>
              <a:gd name="connsiteY0" fmla="*/ 0 h 2105246"/>
              <a:gd name="connsiteX1" fmla="*/ 2105246 w 2105246"/>
              <a:gd name="connsiteY1" fmla="*/ 1052623 h 2105246"/>
              <a:gd name="connsiteX2" fmla="*/ 1864878 w 2105246"/>
              <a:gd name="connsiteY2" fmla="*/ 1722189 h 2105246"/>
              <a:gd name="connsiteX3" fmla="*/ 1834522 w 2105246"/>
              <a:gd name="connsiteY3" fmla="*/ 1755590 h 2105246"/>
              <a:gd name="connsiteX4" fmla="*/ 1834522 w 2105246"/>
              <a:gd name="connsiteY4" fmla="*/ 1867786 h 2105246"/>
              <a:gd name="connsiteX5" fmla="*/ 1718301 w 2105246"/>
              <a:gd name="connsiteY5" fmla="*/ 1867786 h 2105246"/>
              <a:gd name="connsiteX6" fmla="*/ 1641155 w 2105246"/>
              <a:gd name="connsiteY6" fmla="*/ 1925475 h 2105246"/>
              <a:gd name="connsiteX7" fmla="*/ 1052623 w 2105246"/>
              <a:gd name="connsiteY7" fmla="*/ 2105246 h 2105246"/>
              <a:gd name="connsiteX8" fmla="*/ 0 w 2105246"/>
              <a:gd name="connsiteY8" fmla="*/ 1052623 h 2105246"/>
              <a:gd name="connsiteX9" fmla="*/ 1052623 w 2105246"/>
              <a:gd name="connsiteY9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05246" h="2105246">
                <a:moveTo>
                  <a:pt x="1052623" y="0"/>
                </a:moveTo>
                <a:cubicBezTo>
                  <a:pt x="1633971" y="0"/>
                  <a:pt x="2105246" y="471275"/>
                  <a:pt x="2105246" y="1052623"/>
                </a:cubicBezTo>
                <a:cubicBezTo>
                  <a:pt x="2105246" y="1306963"/>
                  <a:pt x="2015041" y="1540234"/>
                  <a:pt x="1864878" y="1722189"/>
                </a:cubicBezTo>
                <a:lnTo>
                  <a:pt x="1834522" y="1755590"/>
                </a:lnTo>
                <a:lnTo>
                  <a:pt x="1834522" y="1867786"/>
                </a:lnTo>
                <a:lnTo>
                  <a:pt x="1718301" y="1867786"/>
                </a:lnTo>
                <a:lnTo>
                  <a:pt x="1641155" y="1925475"/>
                </a:lnTo>
                <a:cubicBezTo>
                  <a:pt x="1473155" y="2038973"/>
                  <a:pt x="1270629" y="2105246"/>
                  <a:pt x="1052623" y="2105246"/>
                </a:cubicBezTo>
                <a:cubicBezTo>
                  <a:pt x="471275" y="2105246"/>
                  <a:pt x="0" y="1633971"/>
                  <a:pt x="0" y="1052623"/>
                </a:cubicBezTo>
                <a:cubicBezTo>
                  <a:pt x="0" y="471275"/>
                  <a:pt x="471275" y="0"/>
                  <a:pt x="10526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1" name="图片占位符 50"/>
          <p:cNvSpPr>
            <a:spLocks noGrp="1"/>
          </p:cNvSpPr>
          <p:nvPr>
            <p:ph type="pic" sz="quarter" idx="15"/>
          </p:nvPr>
        </p:nvSpPr>
        <p:spPr>
          <a:xfrm>
            <a:off x="3638575" y="2094614"/>
            <a:ext cx="2105246" cy="2105246"/>
          </a:xfrm>
          <a:custGeom>
            <a:avLst/>
            <a:gdLst>
              <a:gd name="connsiteX0" fmla="*/ 1052623 w 2105246"/>
              <a:gd name="connsiteY0" fmla="*/ 0 h 2105246"/>
              <a:gd name="connsiteX1" fmla="*/ 2105246 w 2105246"/>
              <a:gd name="connsiteY1" fmla="*/ 1052623 h 2105246"/>
              <a:gd name="connsiteX2" fmla="*/ 1052623 w 2105246"/>
              <a:gd name="connsiteY2" fmla="*/ 2105246 h 2105246"/>
              <a:gd name="connsiteX3" fmla="*/ 0 w 2105246"/>
              <a:gd name="connsiteY3" fmla="*/ 1052623 h 2105246"/>
              <a:gd name="connsiteX4" fmla="*/ 1052623 w 2105246"/>
              <a:gd name="connsiteY4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246" h="2105246">
                <a:moveTo>
                  <a:pt x="1052623" y="0"/>
                </a:moveTo>
                <a:cubicBezTo>
                  <a:pt x="1633971" y="0"/>
                  <a:pt x="2105246" y="471275"/>
                  <a:pt x="2105246" y="1052623"/>
                </a:cubicBezTo>
                <a:cubicBezTo>
                  <a:pt x="2105246" y="1633971"/>
                  <a:pt x="1633971" y="2105246"/>
                  <a:pt x="1052623" y="2105246"/>
                </a:cubicBezTo>
                <a:cubicBezTo>
                  <a:pt x="471275" y="2105246"/>
                  <a:pt x="0" y="1633971"/>
                  <a:pt x="0" y="1052623"/>
                </a:cubicBezTo>
                <a:cubicBezTo>
                  <a:pt x="0" y="471275"/>
                  <a:pt x="471275" y="0"/>
                  <a:pt x="10526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3" name="图片占位符 52"/>
          <p:cNvSpPr>
            <a:spLocks noGrp="1"/>
          </p:cNvSpPr>
          <p:nvPr>
            <p:ph type="pic" sz="quarter" idx="16"/>
          </p:nvPr>
        </p:nvSpPr>
        <p:spPr>
          <a:xfrm>
            <a:off x="6341484" y="2094614"/>
            <a:ext cx="2105246" cy="2105246"/>
          </a:xfrm>
          <a:custGeom>
            <a:avLst/>
            <a:gdLst>
              <a:gd name="connsiteX0" fmla="*/ 1052623 w 2105246"/>
              <a:gd name="connsiteY0" fmla="*/ 0 h 2105246"/>
              <a:gd name="connsiteX1" fmla="*/ 2105246 w 2105246"/>
              <a:gd name="connsiteY1" fmla="*/ 1052623 h 2105246"/>
              <a:gd name="connsiteX2" fmla="*/ 1052623 w 2105246"/>
              <a:gd name="connsiteY2" fmla="*/ 2105246 h 2105246"/>
              <a:gd name="connsiteX3" fmla="*/ 0 w 2105246"/>
              <a:gd name="connsiteY3" fmla="*/ 1052623 h 2105246"/>
              <a:gd name="connsiteX4" fmla="*/ 1052623 w 2105246"/>
              <a:gd name="connsiteY4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246" h="2105246">
                <a:moveTo>
                  <a:pt x="1052623" y="0"/>
                </a:moveTo>
                <a:cubicBezTo>
                  <a:pt x="1633971" y="0"/>
                  <a:pt x="2105246" y="471275"/>
                  <a:pt x="2105246" y="1052623"/>
                </a:cubicBezTo>
                <a:cubicBezTo>
                  <a:pt x="2105246" y="1633971"/>
                  <a:pt x="1633971" y="2105246"/>
                  <a:pt x="1052623" y="2105246"/>
                </a:cubicBezTo>
                <a:cubicBezTo>
                  <a:pt x="471275" y="2105246"/>
                  <a:pt x="0" y="1633971"/>
                  <a:pt x="0" y="1052623"/>
                </a:cubicBezTo>
                <a:cubicBezTo>
                  <a:pt x="0" y="471275"/>
                  <a:pt x="471275" y="0"/>
                  <a:pt x="10526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57" name="图片占位符 56"/>
          <p:cNvSpPr>
            <a:spLocks noGrp="1"/>
          </p:cNvSpPr>
          <p:nvPr>
            <p:ph type="pic" sz="quarter" idx="17"/>
          </p:nvPr>
        </p:nvSpPr>
        <p:spPr>
          <a:xfrm>
            <a:off x="9044394" y="2094614"/>
            <a:ext cx="2105246" cy="2105246"/>
          </a:xfrm>
          <a:custGeom>
            <a:avLst/>
            <a:gdLst>
              <a:gd name="connsiteX0" fmla="*/ 1052623 w 2105246"/>
              <a:gd name="connsiteY0" fmla="*/ 0 h 2105246"/>
              <a:gd name="connsiteX1" fmla="*/ 2105246 w 2105246"/>
              <a:gd name="connsiteY1" fmla="*/ 1052623 h 2105246"/>
              <a:gd name="connsiteX2" fmla="*/ 1052623 w 2105246"/>
              <a:gd name="connsiteY2" fmla="*/ 2105246 h 2105246"/>
              <a:gd name="connsiteX3" fmla="*/ 0 w 2105246"/>
              <a:gd name="connsiteY3" fmla="*/ 1052623 h 2105246"/>
              <a:gd name="connsiteX4" fmla="*/ 1052623 w 2105246"/>
              <a:gd name="connsiteY4" fmla="*/ 0 h 2105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05246" h="2105246">
                <a:moveTo>
                  <a:pt x="1052623" y="0"/>
                </a:moveTo>
                <a:cubicBezTo>
                  <a:pt x="1633971" y="0"/>
                  <a:pt x="2105246" y="471275"/>
                  <a:pt x="2105246" y="1052623"/>
                </a:cubicBezTo>
                <a:cubicBezTo>
                  <a:pt x="2105246" y="1633971"/>
                  <a:pt x="1633971" y="2105246"/>
                  <a:pt x="1052623" y="2105246"/>
                </a:cubicBezTo>
                <a:cubicBezTo>
                  <a:pt x="471275" y="2105246"/>
                  <a:pt x="0" y="1633971"/>
                  <a:pt x="0" y="1052623"/>
                </a:cubicBezTo>
                <a:cubicBezTo>
                  <a:pt x="0" y="471275"/>
                  <a:pt x="471275" y="0"/>
                  <a:pt x="105262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 userDrawn="1"/>
        </p:nvPicPr>
        <p:blipFill rotWithShape="1"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flipH="1">
            <a:off x="9331034" y="4583078"/>
            <a:ext cx="2860965" cy="2237696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句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 userDrawn="1"/>
        </p:nvPicPr>
        <p:blipFill rotWithShape="1">
          <a:blip r:embed="rId2" cstate="email"/>
          <a:srcRect l="17647"/>
          <a:stretch>
            <a:fillRect/>
          </a:stretch>
        </p:blipFill>
        <p:spPr>
          <a:xfrm>
            <a:off x="-147005" y="0"/>
            <a:ext cx="12412532" cy="6858000"/>
          </a:xfrm>
          <a:prstGeom prst="rect">
            <a:avLst/>
          </a:prstGeom>
        </p:spPr>
      </p:pic>
      <p:sp>
        <p:nvSpPr>
          <p:cNvPr id="29" name="日期占位符 2"/>
          <p:cNvSpPr txBox="1"/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/>
          </a:p>
        </p:txBody>
      </p:sp>
      <p:sp>
        <p:nvSpPr>
          <p:cNvPr id="30" name="灯片编号占位符 4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672175" y="6069553"/>
            <a:ext cx="2294218" cy="458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学为人师 行为世范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61231" y="297201"/>
            <a:ext cx="11196061" cy="626359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矩形 13"/>
          <p:cNvSpPr/>
          <p:nvPr userDrawn="1"/>
        </p:nvSpPr>
        <p:spPr>
          <a:xfrm>
            <a:off x="483873" y="318464"/>
            <a:ext cx="11166958" cy="6221072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6" name="任意多边形: 形状 15"/>
          <p:cNvSpPr/>
          <p:nvPr userDrawn="1"/>
        </p:nvSpPr>
        <p:spPr>
          <a:xfrm rot="17997615">
            <a:off x="-955489" y="237532"/>
            <a:ext cx="2182855" cy="944445"/>
          </a:xfrm>
          <a:custGeom>
            <a:avLst/>
            <a:gdLst>
              <a:gd name="connsiteX0" fmla="*/ 1638452 w 2182855"/>
              <a:gd name="connsiteY0" fmla="*/ 0 h 944445"/>
              <a:gd name="connsiteX1" fmla="*/ 2182855 w 2182855"/>
              <a:gd name="connsiteY1" fmla="*/ 944445 h 944445"/>
              <a:gd name="connsiteX2" fmla="*/ 0 w 2182855"/>
              <a:gd name="connsiteY2" fmla="*/ 944445 h 944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182855" h="944445">
                <a:moveTo>
                  <a:pt x="1638452" y="0"/>
                </a:moveTo>
                <a:lnTo>
                  <a:pt x="2182855" y="944445"/>
                </a:lnTo>
                <a:lnTo>
                  <a:pt x="0" y="944445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5985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54" name="PA-图片 2"/>
          <p:cNvSpPr/>
          <p:nvPr userDrawn="1">
            <p:custDataLst>
              <p:tags r:id="rId4"/>
            </p:custDataLst>
          </p:nvPr>
        </p:nvSpPr>
        <p:spPr>
          <a:xfrm>
            <a:off x="11133458" y="3174604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1" name="图片占位符 60"/>
          <p:cNvSpPr>
            <a:spLocks noGrp="1"/>
          </p:cNvSpPr>
          <p:nvPr>
            <p:ph type="pic" sz="quarter" idx="14"/>
          </p:nvPr>
        </p:nvSpPr>
        <p:spPr>
          <a:xfrm>
            <a:off x="1159854" y="1284790"/>
            <a:ext cx="9882393" cy="4409954"/>
          </a:xfrm>
          <a:custGeom>
            <a:avLst/>
            <a:gdLst>
              <a:gd name="connsiteX0" fmla="*/ 0 w 9882393"/>
              <a:gd name="connsiteY0" fmla="*/ 0 h 4409954"/>
              <a:gd name="connsiteX1" fmla="*/ 9882393 w 9882393"/>
              <a:gd name="connsiteY1" fmla="*/ 0 h 4409954"/>
              <a:gd name="connsiteX2" fmla="*/ 9882393 w 9882393"/>
              <a:gd name="connsiteY2" fmla="*/ 4409954 h 4409954"/>
              <a:gd name="connsiteX3" fmla="*/ 0 w 9882393"/>
              <a:gd name="connsiteY3" fmla="*/ 4409954 h 44099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82393" h="4409954">
                <a:moveTo>
                  <a:pt x="0" y="0"/>
                </a:moveTo>
                <a:lnTo>
                  <a:pt x="9882393" y="0"/>
                </a:lnTo>
                <a:lnTo>
                  <a:pt x="9882393" y="4409954"/>
                </a:lnTo>
                <a:lnTo>
                  <a:pt x="0" y="440995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11084537" y="3609053"/>
            <a:ext cx="646232" cy="2438611"/>
          </a:xfrm>
          <a:prstGeom prst="rect">
            <a:avLst/>
          </a:prstGeom>
        </p:spPr>
      </p:pic>
      <p:sp>
        <p:nvSpPr>
          <p:cNvPr id="19" name="任意多边形: 形状 18"/>
          <p:cNvSpPr/>
          <p:nvPr userDrawn="1"/>
        </p:nvSpPr>
        <p:spPr>
          <a:xfrm rot="17997615">
            <a:off x="10579449" y="5305078"/>
            <a:ext cx="2867907" cy="1240844"/>
          </a:xfrm>
          <a:custGeom>
            <a:avLst/>
            <a:gdLst>
              <a:gd name="connsiteX0" fmla="*/ 2867907 w 2867907"/>
              <a:gd name="connsiteY0" fmla="*/ 0 h 1240844"/>
              <a:gd name="connsiteX1" fmla="*/ 715255 w 2867907"/>
              <a:gd name="connsiteY1" fmla="*/ 1240844 h 1240844"/>
              <a:gd name="connsiteX2" fmla="*/ 0 w 2867907"/>
              <a:gd name="connsiteY2" fmla="*/ 0 h 12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67907" h="1240844">
                <a:moveTo>
                  <a:pt x="2867907" y="0"/>
                </a:moveTo>
                <a:lnTo>
                  <a:pt x="715255" y="124084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51" name="灯片编号占位符 4"/>
          <p:cNvSpPr txBox="1"/>
          <p:nvPr userDrawn="1"/>
        </p:nvSpPr>
        <p:spPr>
          <a:xfrm>
            <a:off x="11085475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bg1"/>
                </a:solidFill>
              </a:rPr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观点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8613"/>
            <a:ext cx="12192000" cy="6820773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5891" y="4033802"/>
            <a:ext cx="3937300" cy="2786971"/>
          </a:xfrm>
          <a:prstGeom prst="rect">
            <a:avLst/>
          </a:prstGeom>
        </p:spPr>
      </p:pic>
      <p:sp>
        <p:nvSpPr>
          <p:cNvPr id="24" name="矩形 23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49275"/>
            <a:ext cx="10801350" cy="50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9" name="平行四边形 8"/>
          <p:cNvSpPr/>
          <p:nvPr userDrawn="1"/>
        </p:nvSpPr>
        <p:spPr>
          <a:xfrm>
            <a:off x="1854996" y="549275"/>
            <a:ext cx="579120" cy="502285"/>
          </a:xfrm>
          <a:prstGeom prst="parallelogram">
            <a:avLst>
              <a:gd name="adj" fmla="val 79241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平行四边形 9"/>
          <p:cNvSpPr/>
          <p:nvPr userDrawn="1"/>
        </p:nvSpPr>
        <p:spPr>
          <a:xfrm>
            <a:off x="9725137" y="549275"/>
            <a:ext cx="579120" cy="502285"/>
          </a:xfrm>
          <a:prstGeom prst="parallelogram">
            <a:avLst>
              <a:gd name="adj" fmla="val 83793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695325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0017003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080000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7" name="PA-图片 2"/>
          <p:cNvSpPr/>
          <p:nvPr userDrawn="1">
            <p:custDataLst>
              <p:tags r:id="rId4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8" name="矩形 17"/>
          <p:cNvSpPr/>
          <p:nvPr userDrawn="1"/>
        </p:nvSpPr>
        <p:spPr>
          <a:xfrm>
            <a:off x="1117600" y="1442720"/>
            <a:ext cx="10017760" cy="4480560"/>
          </a:xfrm>
          <a:prstGeom prst="rect">
            <a:avLst/>
          </a:prstGeom>
          <a:noFill/>
          <a:ln w="50800" cap="flat" cmpd="sng" algn="ctr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  <a:tileRect/>
            </a:gra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文本框 21"/>
          <p:cNvSpPr txBox="1"/>
          <p:nvPr userDrawn="1"/>
        </p:nvSpPr>
        <p:spPr>
          <a:xfrm>
            <a:off x="1225737" y="1051560"/>
            <a:ext cx="748923" cy="17099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altLang="zh-CN" sz="8800" dirty="0">
                <a:solidFill>
                  <a:schemeClr val="bg1"/>
                </a:solidFill>
                <a:latin typeface="+mj-lt"/>
              </a:rPr>
              <a:t>“</a:t>
            </a:r>
            <a:endParaRPr lang="zh-CN" altLang="en-US" sz="88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图片占位符 22"/>
          <p:cNvSpPr>
            <a:spLocks noGrp="1"/>
          </p:cNvSpPr>
          <p:nvPr>
            <p:ph type="pic" sz="quarter" idx="14"/>
          </p:nvPr>
        </p:nvSpPr>
        <p:spPr>
          <a:xfrm>
            <a:off x="1600199" y="1784111"/>
            <a:ext cx="3825241" cy="3762443"/>
          </a:xfrm>
          <a:custGeom>
            <a:avLst/>
            <a:gdLst>
              <a:gd name="connsiteX0" fmla="*/ 0 w 3825241"/>
              <a:gd name="connsiteY0" fmla="*/ 0 h 3762443"/>
              <a:gd name="connsiteX1" fmla="*/ 3825241 w 3825241"/>
              <a:gd name="connsiteY1" fmla="*/ 0 h 3762443"/>
              <a:gd name="connsiteX2" fmla="*/ 3825241 w 3825241"/>
              <a:gd name="connsiteY2" fmla="*/ 3762443 h 3762443"/>
              <a:gd name="connsiteX3" fmla="*/ 0 w 3825241"/>
              <a:gd name="connsiteY3" fmla="*/ 3762443 h 376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25241" h="3762443">
                <a:moveTo>
                  <a:pt x="0" y="0"/>
                </a:moveTo>
                <a:lnTo>
                  <a:pt x="3825241" y="0"/>
                </a:lnTo>
                <a:lnTo>
                  <a:pt x="3825241" y="3762443"/>
                </a:lnTo>
                <a:lnTo>
                  <a:pt x="0" y="37624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 userDrawn="1"/>
        </p:nvPicPr>
        <p:blipFill rotWithShape="1"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flipH="1">
            <a:off x="9331034" y="4583078"/>
            <a:ext cx="2860965" cy="22376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图片 59"/>
          <p:cNvPicPr>
            <a:picLocks noChangeAspect="1"/>
          </p:cNvPicPr>
          <p:nvPr userDrawn="1"/>
        </p:nvPicPr>
        <p:blipFill rotWithShape="1">
          <a:blip r:embed="rId2" cstate="email"/>
          <a:srcRect l="17647"/>
          <a:stretch>
            <a:fillRect/>
          </a:stretch>
        </p:blipFill>
        <p:spPr>
          <a:xfrm>
            <a:off x="-147005" y="0"/>
            <a:ext cx="12412532" cy="6858000"/>
          </a:xfrm>
          <a:prstGeom prst="rect">
            <a:avLst/>
          </a:prstGeom>
        </p:spPr>
      </p:pic>
      <p:sp>
        <p:nvSpPr>
          <p:cNvPr id="30" name="灯片编号占位符 4"/>
          <p:cNvSpPr txBox="1"/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672175" y="6069553"/>
            <a:ext cx="2294218" cy="4589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zh-CN" alt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学为人师 行为世范</a:t>
            </a:r>
            <a:endParaRPr lang="zh-CN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61231" y="297201"/>
            <a:ext cx="11196061" cy="6263598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矩形 11"/>
          <p:cNvSpPr/>
          <p:nvPr userDrawn="1"/>
        </p:nvSpPr>
        <p:spPr>
          <a:xfrm>
            <a:off x="461231" y="286153"/>
            <a:ext cx="11222052" cy="6285694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/>
        </p:nvSpPr>
        <p:spPr>
          <a:xfrm rot="17997615">
            <a:off x="-955489" y="237531"/>
            <a:ext cx="2182855" cy="944446"/>
          </a:xfrm>
          <a:custGeom>
            <a:avLst/>
            <a:gdLst>
              <a:gd name="connsiteX0" fmla="*/ 1638452 w 2182855"/>
              <a:gd name="connsiteY0" fmla="*/ 0 h 944446"/>
              <a:gd name="connsiteX1" fmla="*/ 2182855 w 2182855"/>
              <a:gd name="connsiteY1" fmla="*/ 944446 h 944446"/>
              <a:gd name="connsiteX2" fmla="*/ 0 w 2182855"/>
              <a:gd name="connsiteY2" fmla="*/ 944446 h 944446"/>
              <a:gd name="connsiteX3" fmla="*/ 1638452 w 2182855"/>
              <a:gd name="connsiteY3" fmla="*/ 0 h 9444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82855" h="944446">
                <a:moveTo>
                  <a:pt x="1638452" y="0"/>
                </a:moveTo>
                <a:lnTo>
                  <a:pt x="2182855" y="944446"/>
                </a:lnTo>
                <a:lnTo>
                  <a:pt x="0" y="944446"/>
                </a:lnTo>
                <a:lnTo>
                  <a:pt x="1638452" y="0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115985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54" name="PA-图片 2"/>
          <p:cNvSpPr/>
          <p:nvPr userDrawn="1">
            <p:custDataLst>
              <p:tags r:id="rId4"/>
            </p:custDataLst>
          </p:nvPr>
        </p:nvSpPr>
        <p:spPr>
          <a:xfrm>
            <a:off x="11133458" y="3174604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11084537" y="3609053"/>
            <a:ext cx="646232" cy="2438611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 rot="17997615">
            <a:off x="10579449" y="5305079"/>
            <a:ext cx="2867906" cy="1240844"/>
          </a:xfrm>
          <a:custGeom>
            <a:avLst/>
            <a:gdLst>
              <a:gd name="connsiteX0" fmla="*/ 2867906 w 2867906"/>
              <a:gd name="connsiteY0" fmla="*/ 0 h 1240844"/>
              <a:gd name="connsiteX1" fmla="*/ 715254 w 2867906"/>
              <a:gd name="connsiteY1" fmla="*/ 1240844 h 1240844"/>
              <a:gd name="connsiteX2" fmla="*/ 0 w 2867906"/>
              <a:gd name="connsiteY2" fmla="*/ 0 h 1240844"/>
              <a:gd name="connsiteX3" fmla="*/ 2867906 w 2867906"/>
              <a:gd name="connsiteY3" fmla="*/ 0 h 1240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7906" h="1240844">
                <a:moveTo>
                  <a:pt x="2867906" y="0"/>
                </a:moveTo>
                <a:lnTo>
                  <a:pt x="715254" y="1240844"/>
                </a:lnTo>
                <a:lnTo>
                  <a:pt x="0" y="0"/>
                </a:lnTo>
                <a:lnTo>
                  <a:pt x="2867906" y="0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51" name="灯片编号占位符 4"/>
          <p:cNvSpPr txBox="1"/>
          <p:nvPr userDrawn="1"/>
        </p:nvSpPr>
        <p:spPr>
          <a:xfrm>
            <a:off x="11085475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图两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8613"/>
            <a:ext cx="12192000" cy="6820773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6" name="矩形 25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49275"/>
            <a:ext cx="10801350" cy="50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5891" y="4033802"/>
            <a:ext cx="3937300" cy="2786971"/>
          </a:xfrm>
          <a:prstGeom prst="rect">
            <a:avLst/>
          </a:prstGeom>
        </p:spPr>
      </p:pic>
      <p:sp>
        <p:nvSpPr>
          <p:cNvPr id="9" name="平行四边形 8"/>
          <p:cNvSpPr/>
          <p:nvPr userDrawn="1"/>
        </p:nvSpPr>
        <p:spPr>
          <a:xfrm>
            <a:off x="1854996" y="549275"/>
            <a:ext cx="579120" cy="502285"/>
          </a:xfrm>
          <a:prstGeom prst="parallelogram">
            <a:avLst>
              <a:gd name="adj" fmla="val 79241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平行四边形 9"/>
          <p:cNvSpPr/>
          <p:nvPr userDrawn="1"/>
        </p:nvSpPr>
        <p:spPr>
          <a:xfrm>
            <a:off x="9725137" y="549275"/>
            <a:ext cx="579120" cy="502285"/>
          </a:xfrm>
          <a:prstGeom prst="parallelogram">
            <a:avLst>
              <a:gd name="adj" fmla="val 83793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695325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0017003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080000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7" name="PA-图片 2"/>
          <p:cNvSpPr/>
          <p:nvPr userDrawn="1">
            <p:custDataLst>
              <p:tags r:id="rId4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1192848" y="1656080"/>
            <a:ext cx="4866640" cy="201676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0C0">
                  <a:alpha val="63000"/>
                </a:srgbClr>
              </a:gs>
            </a:gsLst>
            <a:lin ang="0" scaled="1"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6059488" y="3672840"/>
            <a:ext cx="4866640" cy="201676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0C0">
                  <a:alpha val="63000"/>
                </a:srgbClr>
              </a:gs>
            </a:gsLst>
            <a:lin ang="0" scaled="1"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PA-图片 22"/>
          <p:cNvSpPr/>
          <p:nvPr userDrawn="1">
            <p:custDataLst>
              <p:tags r:id="rId7"/>
            </p:custDataLst>
          </p:nvPr>
        </p:nvSpPr>
        <p:spPr>
          <a:xfrm>
            <a:off x="1192848" y="1656080"/>
            <a:ext cx="2135709" cy="2016761"/>
          </a:xfrm>
          <a:custGeom>
            <a:avLst/>
            <a:gdLst/>
            <a:ahLst/>
            <a:cxnLst/>
            <a:rect l="0" t="0" r="0" b="0"/>
            <a:pathLst>
              <a:path w="2135709" h="2016761">
                <a:moveTo>
                  <a:pt x="0" y="0"/>
                </a:moveTo>
                <a:lnTo>
                  <a:pt x="2135708" y="0"/>
                </a:lnTo>
                <a:lnTo>
                  <a:pt x="2135708" y="2016760"/>
                </a:lnTo>
                <a:lnTo>
                  <a:pt x="0" y="2016760"/>
                </a:lnTo>
                <a:close/>
              </a:path>
            </a:pathLst>
          </a:custGeom>
          <a:blipFill dpi="0" rotWithShape="1">
            <a:blip r:embed="rId8">
              <a:alphaModFix amt="17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PA-图片 26"/>
          <p:cNvSpPr/>
          <p:nvPr userDrawn="1">
            <p:custDataLst>
              <p:tags r:id="rId9"/>
            </p:custDataLst>
          </p:nvPr>
        </p:nvSpPr>
        <p:spPr>
          <a:xfrm>
            <a:off x="9071774" y="3672840"/>
            <a:ext cx="1854355" cy="2016761"/>
          </a:xfrm>
          <a:custGeom>
            <a:avLst/>
            <a:gdLst/>
            <a:ahLst/>
            <a:cxnLst/>
            <a:rect l="0" t="0" r="0" b="0"/>
            <a:pathLst>
              <a:path w="1854355" h="2016761">
                <a:moveTo>
                  <a:pt x="0" y="0"/>
                </a:moveTo>
                <a:lnTo>
                  <a:pt x="1854354" y="0"/>
                </a:lnTo>
                <a:lnTo>
                  <a:pt x="1854354" y="2016760"/>
                </a:lnTo>
                <a:lnTo>
                  <a:pt x="0" y="2016760"/>
                </a:lnTo>
                <a:close/>
              </a:path>
            </a:pathLst>
          </a:custGeom>
          <a:blipFill dpi="0" rotWithShape="1">
            <a:blip r:embed="rId10">
              <a:alphaModFix amt="17000"/>
              <a:biLevel thresh="25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4" name="图片占位符 23"/>
          <p:cNvSpPr>
            <a:spLocks noGrp="1"/>
          </p:cNvSpPr>
          <p:nvPr>
            <p:ph type="pic" sz="quarter" idx="14"/>
          </p:nvPr>
        </p:nvSpPr>
        <p:spPr>
          <a:xfrm>
            <a:off x="6059488" y="1656080"/>
            <a:ext cx="4866640" cy="2016760"/>
          </a:xfrm>
          <a:custGeom>
            <a:avLst/>
            <a:gdLst>
              <a:gd name="connsiteX0" fmla="*/ 0 w 4866640"/>
              <a:gd name="connsiteY0" fmla="*/ 0 h 2016760"/>
              <a:gd name="connsiteX1" fmla="*/ 4866640 w 4866640"/>
              <a:gd name="connsiteY1" fmla="*/ 0 h 2016760"/>
              <a:gd name="connsiteX2" fmla="*/ 4866640 w 4866640"/>
              <a:gd name="connsiteY2" fmla="*/ 2016760 h 2016760"/>
              <a:gd name="connsiteX3" fmla="*/ 0 w 4866640"/>
              <a:gd name="connsiteY3" fmla="*/ 20167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640" h="2016760">
                <a:moveTo>
                  <a:pt x="0" y="0"/>
                </a:moveTo>
                <a:lnTo>
                  <a:pt x="4866640" y="0"/>
                </a:lnTo>
                <a:lnTo>
                  <a:pt x="4866640" y="2016760"/>
                </a:lnTo>
                <a:lnTo>
                  <a:pt x="0" y="2016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25" name="图片占位符 24"/>
          <p:cNvSpPr>
            <a:spLocks noGrp="1"/>
          </p:cNvSpPr>
          <p:nvPr>
            <p:ph type="pic" sz="quarter" idx="15"/>
          </p:nvPr>
        </p:nvSpPr>
        <p:spPr>
          <a:xfrm>
            <a:off x="1192848" y="3672840"/>
            <a:ext cx="4866640" cy="2016760"/>
          </a:xfrm>
          <a:custGeom>
            <a:avLst/>
            <a:gdLst>
              <a:gd name="connsiteX0" fmla="*/ 0 w 4866640"/>
              <a:gd name="connsiteY0" fmla="*/ 0 h 2016760"/>
              <a:gd name="connsiteX1" fmla="*/ 4866640 w 4866640"/>
              <a:gd name="connsiteY1" fmla="*/ 0 h 2016760"/>
              <a:gd name="connsiteX2" fmla="*/ 4866640 w 4866640"/>
              <a:gd name="connsiteY2" fmla="*/ 2016760 h 2016760"/>
              <a:gd name="connsiteX3" fmla="*/ 0 w 4866640"/>
              <a:gd name="connsiteY3" fmla="*/ 20167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640" h="2016760">
                <a:moveTo>
                  <a:pt x="0" y="0"/>
                </a:moveTo>
                <a:lnTo>
                  <a:pt x="4866640" y="0"/>
                </a:lnTo>
                <a:lnTo>
                  <a:pt x="4866640" y="2016760"/>
                </a:lnTo>
                <a:lnTo>
                  <a:pt x="0" y="2016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11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flipH="1">
            <a:off x="9331034" y="4583078"/>
            <a:ext cx="2860965" cy="223769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四图四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8613"/>
            <a:ext cx="12192000" cy="6820773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5" name="矩形 24"/>
          <p:cNvSpPr/>
          <p:nvPr userDrawn="1"/>
        </p:nvSpPr>
        <p:spPr>
          <a:xfrm>
            <a:off x="-11576" y="0"/>
            <a:ext cx="12310255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49275"/>
            <a:ext cx="10801350" cy="50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5891" y="4033802"/>
            <a:ext cx="3937300" cy="2786971"/>
          </a:xfrm>
          <a:prstGeom prst="rect">
            <a:avLst/>
          </a:prstGeom>
        </p:spPr>
      </p:pic>
      <p:sp>
        <p:nvSpPr>
          <p:cNvPr id="9" name="平行四边形 8"/>
          <p:cNvSpPr/>
          <p:nvPr userDrawn="1"/>
        </p:nvSpPr>
        <p:spPr>
          <a:xfrm>
            <a:off x="1854996" y="549275"/>
            <a:ext cx="579120" cy="502285"/>
          </a:xfrm>
          <a:prstGeom prst="parallelogram">
            <a:avLst>
              <a:gd name="adj" fmla="val 79241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0" name="平行四边形 9"/>
          <p:cNvSpPr/>
          <p:nvPr userDrawn="1"/>
        </p:nvSpPr>
        <p:spPr>
          <a:xfrm>
            <a:off x="9725137" y="549275"/>
            <a:ext cx="579120" cy="502285"/>
          </a:xfrm>
          <a:prstGeom prst="parallelogram">
            <a:avLst>
              <a:gd name="adj" fmla="val 83793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695325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0017003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080000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16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7" name="PA-图片 2"/>
          <p:cNvSpPr/>
          <p:nvPr userDrawn="1">
            <p:custDataLst>
              <p:tags r:id="rId4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矩形 12"/>
          <p:cNvSpPr/>
          <p:nvPr userDrawn="1"/>
        </p:nvSpPr>
        <p:spPr>
          <a:xfrm flipH="1">
            <a:off x="1192848" y="1623116"/>
            <a:ext cx="2433320" cy="201676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0C0">
                  <a:alpha val="63000"/>
                </a:srgbClr>
              </a:gs>
            </a:gsLst>
            <a:lin ang="0" scaled="1"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5" name="矩形 14"/>
          <p:cNvSpPr/>
          <p:nvPr userDrawn="1"/>
        </p:nvSpPr>
        <p:spPr>
          <a:xfrm>
            <a:off x="8492808" y="3639876"/>
            <a:ext cx="2433320" cy="2033656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0C0">
                  <a:alpha val="63000"/>
                </a:srgbClr>
              </a:gs>
            </a:gsLst>
            <a:lin ang="0" scaled="1"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PA-图片 22"/>
          <p:cNvSpPr/>
          <p:nvPr userDrawn="1">
            <p:custDataLst>
              <p:tags r:id="rId7"/>
            </p:custDataLst>
          </p:nvPr>
        </p:nvSpPr>
        <p:spPr>
          <a:xfrm>
            <a:off x="1192848" y="1623116"/>
            <a:ext cx="2135709" cy="2016761"/>
          </a:xfrm>
          <a:custGeom>
            <a:avLst/>
            <a:gdLst/>
            <a:ahLst/>
            <a:cxnLst/>
            <a:rect l="0" t="0" r="0" b="0"/>
            <a:pathLst>
              <a:path w="2135709" h="2016761">
                <a:moveTo>
                  <a:pt x="0" y="0"/>
                </a:moveTo>
                <a:lnTo>
                  <a:pt x="2135708" y="0"/>
                </a:lnTo>
                <a:lnTo>
                  <a:pt x="2135708" y="2016760"/>
                </a:lnTo>
                <a:lnTo>
                  <a:pt x="0" y="2016760"/>
                </a:lnTo>
                <a:close/>
              </a:path>
            </a:pathLst>
          </a:custGeom>
          <a:blipFill dpi="0" rotWithShape="1">
            <a:blip r:embed="rId8">
              <a:alphaModFix amt="17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PA-图片 26"/>
          <p:cNvSpPr/>
          <p:nvPr userDrawn="1">
            <p:custDataLst>
              <p:tags r:id="rId9"/>
            </p:custDataLst>
          </p:nvPr>
        </p:nvSpPr>
        <p:spPr>
          <a:xfrm>
            <a:off x="9071774" y="3656772"/>
            <a:ext cx="1854355" cy="2016761"/>
          </a:xfrm>
          <a:custGeom>
            <a:avLst/>
            <a:gdLst/>
            <a:ahLst/>
            <a:cxnLst/>
            <a:rect l="0" t="0" r="0" b="0"/>
            <a:pathLst>
              <a:path w="1854355" h="2016761">
                <a:moveTo>
                  <a:pt x="0" y="0"/>
                </a:moveTo>
                <a:lnTo>
                  <a:pt x="1854354" y="0"/>
                </a:lnTo>
                <a:lnTo>
                  <a:pt x="1854354" y="2016760"/>
                </a:lnTo>
                <a:lnTo>
                  <a:pt x="0" y="2016760"/>
                </a:lnTo>
                <a:close/>
              </a:path>
            </a:pathLst>
          </a:custGeom>
          <a:blipFill dpi="0" rotWithShape="1">
            <a:blip r:embed="rId10">
              <a:alphaModFix amt="17000"/>
              <a:biLevel thresh="25000"/>
            </a:blip>
            <a:srcRect/>
            <a:stretch>
              <a:fillRect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图片占位符 30"/>
          <p:cNvSpPr>
            <a:spLocks noGrp="1"/>
          </p:cNvSpPr>
          <p:nvPr>
            <p:ph type="pic" sz="quarter" idx="14"/>
          </p:nvPr>
        </p:nvSpPr>
        <p:spPr>
          <a:xfrm>
            <a:off x="6059488" y="1623116"/>
            <a:ext cx="4866640" cy="2016760"/>
          </a:xfrm>
          <a:custGeom>
            <a:avLst/>
            <a:gdLst>
              <a:gd name="connsiteX0" fmla="*/ 0 w 4866640"/>
              <a:gd name="connsiteY0" fmla="*/ 0 h 2016760"/>
              <a:gd name="connsiteX1" fmla="*/ 4866640 w 4866640"/>
              <a:gd name="connsiteY1" fmla="*/ 0 h 2016760"/>
              <a:gd name="connsiteX2" fmla="*/ 4866640 w 4866640"/>
              <a:gd name="connsiteY2" fmla="*/ 2016760 h 2016760"/>
              <a:gd name="connsiteX3" fmla="*/ 0 w 4866640"/>
              <a:gd name="connsiteY3" fmla="*/ 20167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640" h="2016760">
                <a:moveTo>
                  <a:pt x="0" y="0"/>
                </a:moveTo>
                <a:lnTo>
                  <a:pt x="4866640" y="0"/>
                </a:lnTo>
                <a:lnTo>
                  <a:pt x="4866640" y="2016760"/>
                </a:lnTo>
                <a:lnTo>
                  <a:pt x="0" y="2016760"/>
                </a:lnTo>
                <a:close/>
              </a:path>
            </a:pathLst>
          </a:custGeom>
        </p:spPr>
      </p:sp>
      <p:sp>
        <p:nvSpPr>
          <p:cNvPr id="27" name="图片占位符 31"/>
          <p:cNvSpPr>
            <a:spLocks noGrp="1"/>
          </p:cNvSpPr>
          <p:nvPr>
            <p:ph type="pic" sz="quarter" idx="15"/>
          </p:nvPr>
        </p:nvSpPr>
        <p:spPr>
          <a:xfrm>
            <a:off x="1192848" y="3656772"/>
            <a:ext cx="4866640" cy="2016760"/>
          </a:xfrm>
          <a:custGeom>
            <a:avLst/>
            <a:gdLst>
              <a:gd name="connsiteX0" fmla="*/ 0 w 4866640"/>
              <a:gd name="connsiteY0" fmla="*/ 0 h 2016760"/>
              <a:gd name="connsiteX1" fmla="*/ 4866640 w 4866640"/>
              <a:gd name="connsiteY1" fmla="*/ 0 h 2016760"/>
              <a:gd name="connsiteX2" fmla="*/ 4866640 w 4866640"/>
              <a:gd name="connsiteY2" fmla="*/ 2016760 h 2016760"/>
              <a:gd name="connsiteX3" fmla="*/ 0 w 4866640"/>
              <a:gd name="connsiteY3" fmla="*/ 20167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66640" h="2016760">
                <a:moveTo>
                  <a:pt x="0" y="0"/>
                </a:moveTo>
                <a:lnTo>
                  <a:pt x="4866640" y="0"/>
                </a:lnTo>
                <a:lnTo>
                  <a:pt x="4866640" y="2016760"/>
                </a:lnTo>
                <a:lnTo>
                  <a:pt x="0" y="2016760"/>
                </a:lnTo>
                <a:close/>
              </a:path>
            </a:pathLst>
          </a:custGeom>
        </p:spPr>
      </p:sp>
      <p:sp>
        <p:nvSpPr>
          <p:cNvPr id="34" name="矩形 33"/>
          <p:cNvSpPr/>
          <p:nvPr userDrawn="1"/>
        </p:nvSpPr>
        <p:spPr>
          <a:xfrm>
            <a:off x="3626168" y="3656772"/>
            <a:ext cx="2433320" cy="201676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0C0">
                  <a:alpha val="63000"/>
                </a:srgbClr>
              </a:gs>
            </a:gsLst>
            <a:lin ang="0" scaled="1"/>
          </a:gradFill>
          <a:ln w="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5" name="矩形 34"/>
          <p:cNvSpPr/>
          <p:nvPr userDrawn="1"/>
        </p:nvSpPr>
        <p:spPr>
          <a:xfrm>
            <a:off x="6061678" y="1623116"/>
            <a:ext cx="2433320" cy="201676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rgbClr val="0070C0">
                  <a:alpha val="63000"/>
                </a:srgbClr>
              </a:gs>
            </a:gsLst>
            <a:lin ang="0" scaled="1"/>
          </a:gradFill>
          <a:ln w="0" cap="flat" cmpd="sng" algn="ctr">
            <a:solidFill>
              <a:schemeClr val="tx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图片占位符 35"/>
          <p:cNvSpPr>
            <a:spLocks noGrp="1"/>
          </p:cNvSpPr>
          <p:nvPr>
            <p:ph type="pic" sz="quarter" idx="16"/>
          </p:nvPr>
        </p:nvSpPr>
        <p:spPr>
          <a:xfrm>
            <a:off x="1192848" y="3656772"/>
            <a:ext cx="2433320" cy="2016760"/>
          </a:xfrm>
          <a:custGeom>
            <a:avLst/>
            <a:gdLst>
              <a:gd name="connsiteX0" fmla="*/ 0 w 2433320"/>
              <a:gd name="connsiteY0" fmla="*/ 0 h 2016760"/>
              <a:gd name="connsiteX1" fmla="*/ 2433320 w 2433320"/>
              <a:gd name="connsiteY1" fmla="*/ 0 h 2016760"/>
              <a:gd name="connsiteX2" fmla="*/ 2433320 w 2433320"/>
              <a:gd name="connsiteY2" fmla="*/ 2016760 h 2016760"/>
              <a:gd name="connsiteX3" fmla="*/ 0 w 2433320"/>
              <a:gd name="connsiteY3" fmla="*/ 20167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320" h="2016760">
                <a:moveTo>
                  <a:pt x="0" y="0"/>
                </a:moveTo>
                <a:lnTo>
                  <a:pt x="2433320" y="0"/>
                </a:lnTo>
                <a:lnTo>
                  <a:pt x="2433320" y="2016760"/>
                </a:lnTo>
                <a:lnTo>
                  <a:pt x="0" y="2016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7" name="图片占位符 36"/>
          <p:cNvSpPr>
            <a:spLocks noGrp="1"/>
          </p:cNvSpPr>
          <p:nvPr>
            <p:ph type="pic" sz="quarter" idx="17"/>
          </p:nvPr>
        </p:nvSpPr>
        <p:spPr>
          <a:xfrm>
            <a:off x="3639218" y="1623116"/>
            <a:ext cx="2433320" cy="2016760"/>
          </a:xfrm>
          <a:custGeom>
            <a:avLst/>
            <a:gdLst>
              <a:gd name="connsiteX0" fmla="*/ 0 w 2433320"/>
              <a:gd name="connsiteY0" fmla="*/ 0 h 2016760"/>
              <a:gd name="connsiteX1" fmla="*/ 2433320 w 2433320"/>
              <a:gd name="connsiteY1" fmla="*/ 0 h 2016760"/>
              <a:gd name="connsiteX2" fmla="*/ 2433320 w 2433320"/>
              <a:gd name="connsiteY2" fmla="*/ 2016760 h 2016760"/>
              <a:gd name="connsiteX3" fmla="*/ 0 w 2433320"/>
              <a:gd name="connsiteY3" fmla="*/ 20167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320" h="2016760">
                <a:moveTo>
                  <a:pt x="0" y="0"/>
                </a:moveTo>
                <a:lnTo>
                  <a:pt x="2433320" y="0"/>
                </a:lnTo>
                <a:lnTo>
                  <a:pt x="2433320" y="2016760"/>
                </a:lnTo>
                <a:lnTo>
                  <a:pt x="0" y="2016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43" name="图片占位符 42"/>
          <p:cNvSpPr>
            <a:spLocks noGrp="1"/>
          </p:cNvSpPr>
          <p:nvPr>
            <p:ph type="pic" sz="quarter" idx="18"/>
          </p:nvPr>
        </p:nvSpPr>
        <p:spPr>
          <a:xfrm>
            <a:off x="6046438" y="3656772"/>
            <a:ext cx="2433320" cy="2016760"/>
          </a:xfrm>
          <a:custGeom>
            <a:avLst/>
            <a:gdLst>
              <a:gd name="connsiteX0" fmla="*/ 0 w 2433320"/>
              <a:gd name="connsiteY0" fmla="*/ 0 h 2016760"/>
              <a:gd name="connsiteX1" fmla="*/ 2433320 w 2433320"/>
              <a:gd name="connsiteY1" fmla="*/ 0 h 2016760"/>
              <a:gd name="connsiteX2" fmla="*/ 2433320 w 2433320"/>
              <a:gd name="connsiteY2" fmla="*/ 2016760 h 2016760"/>
              <a:gd name="connsiteX3" fmla="*/ 0 w 2433320"/>
              <a:gd name="connsiteY3" fmla="*/ 20167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320" h="2016760">
                <a:moveTo>
                  <a:pt x="0" y="0"/>
                </a:moveTo>
                <a:lnTo>
                  <a:pt x="2433320" y="0"/>
                </a:lnTo>
                <a:lnTo>
                  <a:pt x="2433320" y="2016760"/>
                </a:lnTo>
                <a:lnTo>
                  <a:pt x="0" y="2016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44" name="图片占位符 43"/>
          <p:cNvSpPr>
            <a:spLocks noGrp="1"/>
          </p:cNvSpPr>
          <p:nvPr>
            <p:ph type="pic" sz="quarter" idx="19"/>
          </p:nvPr>
        </p:nvSpPr>
        <p:spPr>
          <a:xfrm>
            <a:off x="8484138" y="1623116"/>
            <a:ext cx="2433320" cy="2016760"/>
          </a:xfrm>
          <a:custGeom>
            <a:avLst/>
            <a:gdLst>
              <a:gd name="connsiteX0" fmla="*/ 0 w 2433320"/>
              <a:gd name="connsiteY0" fmla="*/ 0 h 2016760"/>
              <a:gd name="connsiteX1" fmla="*/ 2433320 w 2433320"/>
              <a:gd name="connsiteY1" fmla="*/ 0 h 2016760"/>
              <a:gd name="connsiteX2" fmla="*/ 2433320 w 2433320"/>
              <a:gd name="connsiteY2" fmla="*/ 2016760 h 2016760"/>
              <a:gd name="connsiteX3" fmla="*/ 0 w 2433320"/>
              <a:gd name="connsiteY3" fmla="*/ 2016760 h 2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3320" h="2016760">
                <a:moveTo>
                  <a:pt x="0" y="0"/>
                </a:moveTo>
                <a:lnTo>
                  <a:pt x="2433320" y="0"/>
                </a:lnTo>
                <a:lnTo>
                  <a:pt x="2433320" y="2016760"/>
                </a:lnTo>
                <a:lnTo>
                  <a:pt x="0" y="201676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11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flipH="1">
            <a:off x="9331034" y="4583078"/>
            <a:ext cx="2860965" cy="2237696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12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63937E-3EE6-4ACB-ADAA-8CE5D0EBC514}" type="datetime1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椭圆 8"/>
          <p:cNvSpPr/>
          <p:nvPr userDrawn="1"/>
        </p:nvSpPr>
        <p:spPr>
          <a:xfrm rot="2700000">
            <a:off x="672175" y="359579"/>
            <a:ext cx="389098" cy="389098"/>
          </a:xfrm>
          <a:prstGeom prst="ellipse">
            <a:avLst/>
          </a:prstGeom>
          <a:gradFill>
            <a:gsLst>
              <a:gs pos="88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1" name="PA-图片 11"/>
          <p:cNvSpPr/>
          <p:nvPr userDrawn="1">
            <p:custDataLst>
              <p:tags r:id="rId4"/>
            </p:custDataLst>
          </p:nvPr>
        </p:nvSpPr>
        <p:spPr>
          <a:xfrm>
            <a:off x="8373433" y="735715"/>
            <a:ext cx="3818567" cy="5386570"/>
          </a:xfrm>
          <a:custGeom>
            <a:avLst/>
            <a:gdLst/>
            <a:ahLst/>
            <a:cxnLst/>
            <a:rect l="0" t="0" r="0" b="0"/>
            <a:pathLst>
              <a:path w="2253158" h="2262188">
                <a:moveTo>
                  <a:pt x="0" y="0"/>
                </a:moveTo>
                <a:lnTo>
                  <a:pt x="2253157" y="0"/>
                </a:lnTo>
                <a:lnTo>
                  <a:pt x="2253157" y="2262187"/>
                </a:lnTo>
                <a:lnTo>
                  <a:pt x="0" y="2262187"/>
                </a:lnTo>
                <a:close/>
              </a:path>
            </a:pathLst>
          </a:custGeom>
          <a:blipFill dpi="0" rotWithShape="1">
            <a:blip r:embed="rId5" cstate="email">
              <a:alphaModFix amt="4000"/>
            </a:blip>
            <a:srcRect/>
            <a:stretch>
              <a:fillRect r="-4050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2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3" name="PA-图片 2"/>
          <p:cNvSpPr/>
          <p:nvPr userDrawn="1">
            <p:custDataLst>
              <p:tags r:id="rId6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7" cstate="email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2175" y="536772"/>
            <a:ext cx="10515600" cy="59059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18613"/>
            <a:ext cx="12192000" cy="6820773"/>
          </a:xfrm>
          <a:prstGeom prst="rect">
            <a:avLst/>
          </a:prstGeom>
          <a:effectLst>
            <a:outerShdw blurRad="304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矩形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95325" y="549275"/>
            <a:ext cx="10801350" cy="50228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lang="zh-CN" altLang="en-US" dirty="0">
                <a:latin typeface="+mj-ea"/>
                <a:ea typeface="+mj-ea"/>
              </a:defRPr>
            </a:lvl1pPr>
          </a:lstStyle>
          <a:p>
            <a:pPr marL="228600" lvl="0" indent="-228600"/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-205891" y="4033802"/>
            <a:ext cx="3937300" cy="2786971"/>
          </a:xfrm>
          <a:prstGeom prst="rect">
            <a:avLst/>
          </a:prstGeom>
        </p:spPr>
      </p:pic>
      <p:sp>
        <p:nvSpPr>
          <p:cNvPr id="9" name="平行四边形 8"/>
          <p:cNvSpPr/>
          <p:nvPr userDrawn="1"/>
        </p:nvSpPr>
        <p:spPr>
          <a:xfrm>
            <a:off x="1854996" y="549275"/>
            <a:ext cx="579120" cy="502285"/>
          </a:xfrm>
          <a:prstGeom prst="parallelogram">
            <a:avLst>
              <a:gd name="adj" fmla="val 79241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0" name="平行四边形 9"/>
          <p:cNvSpPr/>
          <p:nvPr userDrawn="1"/>
        </p:nvSpPr>
        <p:spPr>
          <a:xfrm>
            <a:off x="9725137" y="549275"/>
            <a:ext cx="579120" cy="502285"/>
          </a:xfrm>
          <a:prstGeom prst="parallelogram">
            <a:avLst>
              <a:gd name="adj" fmla="val 83793"/>
            </a:avLst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9" name="任意多边形: 形状 18"/>
          <p:cNvSpPr/>
          <p:nvPr userDrawn="1"/>
        </p:nvSpPr>
        <p:spPr>
          <a:xfrm>
            <a:off x="695325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0" name="任意多边形: 形状 19"/>
          <p:cNvSpPr/>
          <p:nvPr userDrawn="1"/>
        </p:nvSpPr>
        <p:spPr>
          <a:xfrm>
            <a:off x="10017003" y="549275"/>
            <a:ext cx="1449230" cy="502285"/>
          </a:xfrm>
          <a:custGeom>
            <a:avLst/>
            <a:gdLst>
              <a:gd name="connsiteX0" fmla="*/ 388618 w 1449230"/>
              <a:gd name="connsiteY0" fmla="*/ 0 h 914400"/>
              <a:gd name="connsiteX1" fmla="*/ 533398 w 1449230"/>
              <a:gd name="connsiteY1" fmla="*/ 0 h 914400"/>
              <a:gd name="connsiteX2" fmla="*/ 579120 w 1449230"/>
              <a:gd name="connsiteY2" fmla="*/ 0 h 914400"/>
              <a:gd name="connsiteX3" fmla="*/ 630871 w 1449230"/>
              <a:gd name="connsiteY3" fmla="*/ 0 h 914400"/>
              <a:gd name="connsiteX4" fmla="*/ 723900 w 1449230"/>
              <a:gd name="connsiteY4" fmla="*/ 0 h 914400"/>
              <a:gd name="connsiteX5" fmla="*/ 775651 w 1449230"/>
              <a:gd name="connsiteY5" fmla="*/ 0 h 914400"/>
              <a:gd name="connsiteX6" fmla="*/ 821373 w 1449230"/>
              <a:gd name="connsiteY6" fmla="*/ 0 h 914400"/>
              <a:gd name="connsiteX7" fmla="*/ 871695 w 1449230"/>
              <a:gd name="connsiteY7" fmla="*/ 0 h 914400"/>
              <a:gd name="connsiteX8" fmla="*/ 966153 w 1449230"/>
              <a:gd name="connsiteY8" fmla="*/ 0 h 914400"/>
              <a:gd name="connsiteX9" fmla="*/ 1016475 w 1449230"/>
              <a:gd name="connsiteY9" fmla="*/ 0 h 914400"/>
              <a:gd name="connsiteX10" fmla="*/ 1062197 w 1449230"/>
              <a:gd name="connsiteY10" fmla="*/ 0 h 914400"/>
              <a:gd name="connsiteX11" fmla="*/ 1113948 w 1449230"/>
              <a:gd name="connsiteY11" fmla="*/ 0 h 914400"/>
              <a:gd name="connsiteX12" fmla="*/ 1206977 w 1449230"/>
              <a:gd name="connsiteY12" fmla="*/ 0 h 914400"/>
              <a:gd name="connsiteX13" fmla="*/ 1258728 w 1449230"/>
              <a:gd name="connsiteY13" fmla="*/ 0 h 914400"/>
              <a:gd name="connsiteX14" fmla="*/ 1304450 w 1449230"/>
              <a:gd name="connsiteY14" fmla="*/ 0 h 914400"/>
              <a:gd name="connsiteX15" fmla="*/ 1449230 w 1449230"/>
              <a:gd name="connsiteY15" fmla="*/ 0 h 914400"/>
              <a:gd name="connsiteX16" fmla="*/ 1060612 w 1449230"/>
              <a:gd name="connsiteY16" fmla="*/ 914400 h 914400"/>
              <a:gd name="connsiteX17" fmla="*/ 915832 w 1449230"/>
              <a:gd name="connsiteY17" fmla="*/ 914400 h 914400"/>
              <a:gd name="connsiteX18" fmla="*/ 870110 w 1449230"/>
              <a:gd name="connsiteY18" fmla="*/ 914400 h 914400"/>
              <a:gd name="connsiteX19" fmla="*/ 818359 w 1449230"/>
              <a:gd name="connsiteY19" fmla="*/ 914400 h 914400"/>
              <a:gd name="connsiteX20" fmla="*/ 725330 w 1449230"/>
              <a:gd name="connsiteY20" fmla="*/ 914400 h 914400"/>
              <a:gd name="connsiteX21" fmla="*/ 673579 w 1449230"/>
              <a:gd name="connsiteY21" fmla="*/ 914400 h 914400"/>
              <a:gd name="connsiteX22" fmla="*/ 627857 w 1449230"/>
              <a:gd name="connsiteY22" fmla="*/ 914400 h 914400"/>
              <a:gd name="connsiteX23" fmla="*/ 577535 w 1449230"/>
              <a:gd name="connsiteY23" fmla="*/ 914400 h 914400"/>
              <a:gd name="connsiteX24" fmla="*/ 483077 w 1449230"/>
              <a:gd name="connsiteY24" fmla="*/ 914400 h 914400"/>
              <a:gd name="connsiteX25" fmla="*/ 432755 w 1449230"/>
              <a:gd name="connsiteY25" fmla="*/ 914400 h 914400"/>
              <a:gd name="connsiteX26" fmla="*/ 387033 w 1449230"/>
              <a:gd name="connsiteY26" fmla="*/ 914400 h 914400"/>
              <a:gd name="connsiteX27" fmla="*/ 335282 w 1449230"/>
              <a:gd name="connsiteY27" fmla="*/ 914400 h 914400"/>
              <a:gd name="connsiteX28" fmla="*/ 242253 w 1449230"/>
              <a:gd name="connsiteY28" fmla="*/ 914400 h 914400"/>
              <a:gd name="connsiteX29" fmla="*/ 190502 w 1449230"/>
              <a:gd name="connsiteY29" fmla="*/ 914400 h 914400"/>
              <a:gd name="connsiteX30" fmla="*/ 144780 w 1449230"/>
              <a:gd name="connsiteY30" fmla="*/ 914400 h 914400"/>
              <a:gd name="connsiteX31" fmla="*/ 0 w 1449230"/>
              <a:gd name="connsiteY3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49230" h="914400">
                <a:moveTo>
                  <a:pt x="388618" y="0"/>
                </a:moveTo>
                <a:lnTo>
                  <a:pt x="533398" y="0"/>
                </a:lnTo>
                <a:lnTo>
                  <a:pt x="579120" y="0"/>
                </a:lnTo>
                <a:lnTo>
                  <a:pt x="630871" y="0"/>
                </a:lnTo>
                <a:lnTo>
                  <a:pt x="723900" y="0"/>
                </a:lnTo>
                <a:lnTo>
                  <a:pt x="775651" y="0"/>
                </a:lnTo>
                <a:lnTo>
                  <a:pt x="821373" y="0"/>
                </a:lnTo>
                <a:lnTo>
                  <a:pt x="871695" y="0"/>
                </a:lnTo>
                <a:lnTo>
                  <a:pt x="966153" y="0"/>
                </a:lnTo>
                <a:lnTo>
                  <a:pt x="1016475" y="0"/>
                </a:lnTo>
                <a:lnTo>
                  <a:pt x="1062197" y="0"/>
                </a:lnTo>
                <a:lnTo>
                  <a:pt x="1113948" y="0"/>
                </a:lnTo>
                <a:lnTo>
                  <a:pt x="1206977" y="0"/>
                </a:lnTo>
                <a:lnTo>
                  <a:pt x="1258728" y="0"/>
                </a:lnTo>
                <a:lnTo>
                  <a:pt x="1304450" y="0"/>
                </a:lnTo>
                <a:lnTo>
                  <a:pt x="1449230" y="0"/>
                </a:lnTo>
                <a:lnTo>
                  <a:pt x="1060612" y="914400"/>
                </a:lnTo>
                <a:lnTo>
                  <a:pt x="915832" y="914400"/>
                </a:lnTo>
                <a:lnTo>
                  <a:pt x="870110" y="914400"/>
                </a:lnTo>
                <a:lnTo>
                  <a:pt x="818359" y="914400"/>
                </a:lnTo>
                <a:lnTo>
                  <a:pt x="725330" y="914400"/>
                </a:lnTo>
                <a:lnTo>
                  <a:pt x="673579" y="914400"/>
                </a:lnTo>
                <a:lnTo>
                  <a:pt x="627857" y="914400"/>
                </a:lnTo>
                <a:lnTo>
                  <a:pt x="577535" y="914400"/>
                </a:lnTo>
                <a:lnTo>
                  <a:pt x="483077" y="914400"/>
                </a:lnTo>
                <a:lnTo>
                  <a:pt x="432755" y="914400"/>
                </a:lnTo>
                <a:lnTo>
                  <a:pt x="387033" y="914400"/>
                </a:lnTo>
                <a:lnTo>
                  <a:pt x="335282" y="914400"/>
                </a:lnTo>
                <a:lnTo>
                  <a:pt x="242253" y="914400"/>
                </a:lnTo>
                <a:lnTo>
                  <a:pt x="190502" y="914400"/>
                </a:lnTo>
                <a:lnTo>
                  <a:pt x="144780" y="914400"/>
                </a:lnTo>
                <a:lnTo>
                  <a:pt x="0" y="914400"/>
                </a:lnTo>
                <a:close/>
              </a:path>
            </a:pathLst>
          </a:custGeom>
          <a:gradFill flip="none" rotWithShape="1">
            <a:gsLst>
              <a:gs pos="100000">
                <a:schemeClr val="accent1"/>
              </a:gs>
              <a:gs pos="0">
                <a:schemeClr val="accent2">
                  <a:alpha val="0"/>
                </a:schemeClr>
              </a:gs>
            </a:gsLst>
            <a:lin ang="10800000" scaled="1"/>
            <a:tileRect/>
          </a:gra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>
          <a:xfrm flipH="1">
            <a:off x="9331034" y="4583078"/>
            <a:ext cx="2860965" cy="2237696"/>
          </a:xfrm>
          <a:prstGeom prst="rect">
            <a:avLst/>
          </a:prstGeom>
        </p:spPr>
      </p:pic>
      <p:sp>
        <p:nvSpPr>
          <p:cNvPr id="16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</a:fld>
            <a:endParaRPr lang="zh-CN" altLang="en-US" dirty="0">
              <a:solidFill>
                <a:schemeClr val="accent5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17" name="PA-图片 2"/>
          <p:cNvSpPr/>
          <p:nvPr userDrawn="1">
            <p:custDataLst>
              <p:tags r:id="rId5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图片占位符 50"/>
          <p:cNvSpPr>
            <a:spLocks noGrp="1"/>
          </p:cNvSpPr>
          <p:nvPr>
            <p:ph type="pic" sz="quarter" idx="10"/>
          </p:nvPr>
        </p:nvSpPr>
        <p:spPr>
          <a:xfrm>
            <a:off x="15240" y="4495804"/>
            <a:ext cx="12161520" cy="2343369"/>
          </a:xfrm>
          <a:custGeom>
            <a:avLst/>
            <a:gdLst>
              <a:gd name="connsiteX0" fmla="*/ 12161520 w 12161520"/>
              <a:gd name="connsiteY0" fmla="*/ 0 h 2609739"/>
              <a:gd name="connsiteX1" fmla="*/ 12161520 w 12161520"/>
              <a:gd name="connsiteY1" fmla="*/ 2609739 h 2609739"/>
              <a:gd name="connsiteX2" fmla="*/ 0 w 12161520"/>
              <a:gd name="connsiteY2" fmla="*/ 2609739 h 2609739"/>
              <a:gd name="connsiteX3" fmla="*/ 0 w 12161520"/>
              <a:gd name="connsiteY3" fmla="*/ 81169 h 2609739"/>
              <a:gd name="connsiteX4" fmla="*/ 54012 w 12161520"/>
              <a:gd name="connsiteY4" fmla="*/ 98143 h 2609739"/>
              <a:gd name="connsiteX5" fmla="*/ 5951625 w 12161520"/>
              <a:gd name="connsiteY5" fmla="*/ 830246 h 2609739"/>
              <a:gd name="connsiteX6" fmla="*/ 11849237 w 12161520"/>
              <a:gd name="connsiteY6" fmla="*/ 98143 h 2609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61520" h="2609739">
                <a:moveTo>
                  <a:pt x="12161520" y="0"/>
                </a:moveTo>
                <a:lnTo>
                  <a:pt x="12161520" y="2609739"/>
                </a:lnTo>
                <a:lnTo>
                  <a:pt x="0" y="2609739"/>
                </a:lnTo>
                <a:lnTo>
                  <a:pt x="0" y="81169"/>
                </a:lnTo>
                <a:lnTo>
                  <a:pt x="54012" y="98143"/>
                </a:lnTo>
                <a:cubicBezTo>
                  <a:pt x="1656695" y="555503"/>
                  <a:pt x="3711374" y="830246"/>
                  <a:pt x="5951625" y="830246"/>
                </a:cubicBezTo>
                <a:cubicBezTo>
                  <a:pt x="8191877" y="830246"/>
                  <a:pt x="10246555" y="555503"/>
                  <a:pt x="11849237" y="98143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 dirty="0"/>
          </a:p>
        </p:txBody>
      </p:sp>
      <p:sp>
        <p:nvSpPr>
          <p:cNvPr id="29" name="任意多边形: 形状 28"/>
          <p:cNvSpPr/>
          <p:nvPr userDrawn="1">
            <p:custDataLst>
              <p:tags r:id="rId2"/>
            </p:custDataLst>
          </p:nvPr>
        </p:nvSpPr>
        <p:spPr>
          <a:xfrm>
            <a:off x="0" y="396240"/>
            <a:ext cx="12192000" cy="4817744"/>
          </a:xfrm>
          <a:custGeom>
            <a:avLst/>
            <a:gdLst>
              <a:gd name="connsiteX0" fmla="*/ 1619303 w 12192000"/>
              <a:gd name="connsiteY0" fmla="*/ 0 h 4770120"/>
              <a:gd name="connsiteX1" fmla="*/ 11502337 w 12192000"/>
              <a:gd name="connsiteY1" fmla="*/ 0 h 4770120"/>
              <a:gd name="connsiteX2" fmla="*/ 11926480 w 12192000"/>
              <a:gd name="connsiteY2" fmla="*/ 99133 h 4770120"/>
              <a:gd name="connsiteX3" fmla="*/ 12192000 w 12192000"/>
              <a:gd name="connsiteY3" fmla="*/ 174560 h 4770120"/>
              <a:gd name="connsiteX4" fmla="*/ 12192000 w 12192000"/>
              <a:gd name="connsiteY4" fmla="*/ 4092641 h 4770120"/>
              <a:gd name="connsiteX5" fmla="*/ 11926480 w 12192000"/>
              <a:gd name="connsiteY5" fmla="*/ 4168067 h 4770120"/>
              <a:gd name="connsiteX6" fmla="*/ 6560820 w 12192000"/>
              <a:gd name="connsiteY6" fmla="*/ 4770120 h 4770120"/>
              <a:gd name="connsiteX7" fmla="*/ 51702 w 12192000"/>
              <a:gd name="connsiteY7" fmla="*/ 3810672 h 4770120"/>
              <a:gd name="connsiteX8" fmla="*/ 0 w 12192000"/>
              <a:gd name="connsiteY8" fmla="*/ 3789062 h 4770120"/>
              <a:gd name="connsiteX9" fmla="*/ 0 w 12192000"/>
              <a:gd name="connsiteY9" fmla="*/ 478138 h 4770120"/>
              <a:gd name="connsiteX10" fmla="*/ 51702 w 12192000"/>
              <a:gd name="connsiteY10" fmla="*/ 456528 h 4770120"/>
              <a:gd name="connsiteX11" fmla="*/ 1195161 w 12192000"/>
              <a:gd name="connsiteY11" fmla="*/ 99133 h 47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70120">
                <a:moveTo>
                  <a:pt x="1619303" y="0"/>
                </a:moveTo>
                <a:lnTo>
                  <a:pt x="11502337" y="0"/>
                </a:lnTo>
                <a:lnTo>
                  <a:pt x="11926480" y="99133"/>
                </a:lnTo>
                <a:lnTo>
                  <a:pt x="12192000" y="174560"/>
                </a:lnTo>
                <a:lnTo>
                  <a:pt x="12192000" y="4092641"/>
                </a:lnTo>
                <a:lnTo>
                  <a:pt x="11926480" y="4168067"/>
                </a:lnTo>
                <a:cubicBezTo>
                  <a:pt x="10468356" y="4544182"/>
                  <a:pt x="8599006" y="4770120"/>
                  <a:pt x="6560820" y="4770120"/>
                </a:cubicBezTo>
                <a:cubicBezTo>
                  <a:pt x="3940296" y="4770120"/>
                  <a:pt x="1598867" y="4396631"/>
                  <a:pt x="51702" y="3810672"/>
                </a:cubicBezTo>
                <a:lnTo>
                  <a:pt x="0" y="3789062"/>
                </a:lnTo>
                <a:lnTo>
                  <a:pt x="0" y="478138"/>
                </a:lnTo>
                <a:lnTo>
                  <a:pt x="51702" y="456528"/>
                </a:lnTo>
                <a:cubicBezTo>
                  <a:pt x="395516" y="326315"/>
                  <a:pt x="778554" y="206594"/>
                  <a:pt x="1195161" y="99133"/>
                </a:cubicBezTo>
                <a:close/>
              </a:path>
            </a:pathLst>
          </a:custGeom>
          <a:solidFill>
            <a:schemeClr val="accent1"/>
          </a:solidFill>
          <a:ln w="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任意多边形: 形状 29"/>
          <p:cNvSpPr/>
          <p:nvPr userDrawn="1"/>
        </p:nvSpPr>
        <p:spPr>
          <a:xfrm>
            <a:off x="-11151" y="396239"/>
            <a:ext cx="12192000" cy="4817745"/>
          </a:xfrm>
          <a:custGeom>
            <a:avLst/>
            <a:gdLst>
              <a:gd name="connsiteX0" fmla="*/ 582983 w 12192000"/>
              <a:gd name="connsiteY0" fmla="*/ 0 h 4770120"/>
              <a:gd name="connsiteX1" fmla="*/ 10466017 w 12192000"/>
              <a:gd name="connsiteY1" fmla="*/ 0 h 4770120"/>
              <a:gd name="connsiteX2" fmla="*/ 10890160 w 12192000"/>
              <a:gd name="connsiteY2" fmla="*/ 99133 h 4770120"/>
              <a:gd name="connsiteX3" fmla="*/ 12033619 w 12192000"/>
              <a:gd name="connsiteY3" fmla="*/ 456528 h 4770120"/>
              <a:gd name="connsiteX4" fmla="*/ 12192000 w 12192000"/>
              <a:gd name="connsiteY4" fmla="*/ 522728 h 4770120"/>
              <a:gd name="connsiteX5" fmla="*/ 12192000 w 12192000"/>
              <a:gd name="connsiteY5" fmla="*/ 3744472 h 4770120"/>
              <a:gd name="connsiteX6" fmla="*/ 12033619 w 12192000"/>
              <a:gd name="connsiteY6" fmla="*/ 3810672 h 4770120"/>
              <a:gd name="connsiteX7" fmla="*/ 5524500 w 12192000"/>
              <a:gd name="connsiteY7" fmla="*/ 4770120 h 4770120"/>
              <a:gd name="connsiteX8" fmla="*/ 158840 w 12192000"/>
              <a:gd name="connsiteY8" fmla="*/ 4168067 h 4770120"/>
              <a:gd name="connsiteX9" fmla="*/ 0 w 12192000"/>
              <a:gd name="connsiteY9" fmla="*/ 4122945 h 4770120"/>
              <a:gd name="connsiteX10" fmla="*/ 0 w 12192000"/>
              <a:gd name="connsiteY10" fmla="*/ 144255 h 4770120"/>
              <a:gd name="connsiteX11" fmla="*/ 158840 w 12192000"/>
              <a:gd name="connsiteY11" fmla="*/ 99133 h 47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70120">
                <a:moveTo>
                  <a:pt x="582983" y="0"/>
                </a:moveTo>
                <a:lnTo>
                  <a:pt x="10466017" y="0"/>
                </a:lnTo>
                <a:lnTo>
                  <a:pt x="10890160" y="99133"/>
                </a:lnTo>
                <a:cubicBezTo>
                  <a:pt x="11306767" y="206594"/>
                  <a:pt x="11689804" y="326315"/>
                  <a:pt x="12033619" y="456528"/>
                </a:cubicBezTo>
                <a:lnTo>
                  <a:pt x="12192000" y="522728"/>
                </a:lnTo>
                <a:lnTo>
                  <a:pt x="12192000" y="3744472"/>
                </a:lnTo>
                <a:lnTo>
                  <a:pt x="12033619" y="3810672"/>
                </a:lnTo>
                <a:cubicBezTo>
                  <a:pt x="10486453" y="4396631"/>
                  <a:pt x="8145025" y="4770120"/>
                  <a:pt x="5524500" y="4770120"/>
                </a:cubicBezTo>
                <a:cubicBezTo>
                  <a:pt x="3486315" y="4770120"/>
                  <a:pt x="1616965" y="4544182"/>
                  <a:pt x="158840" y="4168067"/>
                </a:cubicBezTo>
                <a:lnTo>
                  <a:pt x="0" y="4122945"/>
                </a:lnTo>
                <a:lnTo>
                  <a:pt x="0" y="144255"/>
                </a:lnTo>
                <a:lnTo>
                  <a:pt x="158840" y="99133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-11151" y="-41498"/>
            <a:ext cx="12218391" cy="5102448"/>
          </a:xfrm>
          <a:custGeom>
            <a:avLst/>
            <a:gdLst>
              <a:gd name="connsiteX0" fmla="*/ 0 w 12192000"/>
              <a:gd name="connsiteY0" fmla="*/ 0 h 4572000"/>
              <a:gd name="connsiteX1" fmla="*/ 12192000 w 12192000"/>
              <a:gd name="connsiteY1" fmla="*/ 0 h 4572000"/>
              <a:gd name="connsiteX2" fmla="*/ 12192000 w 12192000"/>
              <a:gd name="connsiteY2" fmla="*/ 3815191 h 4572000"/>
              <a:gd name="connsiteX3" fmla="*/ 11837106 w 12192000"/>
              <a:gd name="connsiteY3" fmla="*/ 3916006 h 4572000"/>
              <a:gd name="connsiteX4" fmla="*/ 5990708 w 12192000"/>
              <a:gd name="connsiteY4" fmla="*/ 4572000 h 4572000"/>
              <a:gd name="connsiteX5" fmla="*/ 144310 w 12192000"/>
              <a:gd name="connsiteY5" fmla="*/ 3916006 h 4572000"/>
              <a:gd name="connsiteX6" fmla="*/ 0 w 12192000"/>
              <a:gd name="connsiteY6" fmla="*/ 3875012 h 45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4572000">
                <a:moveTo>
                  <a:pt x="0" y="0"/>
                </a:moveTo>
                <a:lnTo>
                  <a:pt x="12192000" y="0"/>
                </a:lnTo>
                <a:lnTo>
                  <a:pt x="12192000" y="3815191"/>
                </a:lnTo>
                <a:lnTo>
                  <a:pt x="11837106" y="3916006"/>
                </a:lnTo>
                <a:cubicBezTo>
                  <a:pt x="10248341" y="4325819"/>
                  <a:pt x="8211506" y="4572000"/>
                  <a:pt x="5990708" y="4572000"/>
                </a:cubicBezTo>
                <a:cubicBezTo>
                  <a:pt x="3769911" y="4572000"/>
                  <a:pt x="1733075" y="4325819"/>
                  <a:pt x="144310" y="3916006"/>
                </a:cubicBezTo>
                <a:lnTo>
                  <a:pt x="0" y="3875012"/>
                </a:lnTo>
                <a:close/>
              </a:path>
            </a:pathLst>
          </a:custGeom>
          <a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87084" r="-87084"/>
            </a:stretch>
          </a:blipFill>
          <a:ln w="0" cap="flat" cmpd="sng" algn="ctr">
            <a:solidFill>
              <a:schemeClr val="bg1"/>
            </a:solidFill>
            <a:prstDash val="lg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46" name="矩形 45"/>
          <p:cNvSpPr/>
          <p:nvPr userDrawn="1"/>
        </p:nvSpPr>
        <p:spPr>
          <a:xfrm>
            <a:off x="695325" y="549275"/>
            <a:ext cx="10801350" cy="5759450"/>
          </a:xfrm>
          <a:prstGeom prst="rect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3" name="直接连接符 32"/>
          <p:cNvCxnSpPr/>
          <p:nvPr userDrawn="1"/>
        </p:nvCxnSpPr>
        <p:spPr>
          <a:xfrm>
            <a:off x="2346960" y="3283226"/>
            <a:ext cx="749808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 userDrawn="1"/>
        </p:nvCxnSpPr>
        <p:spPr>
          <a:xfrm flipH="1">
            <a:off x="5406391" y="3283226"/>
            <a:ext cx="13792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组合 37"/>
          <p:cNvGrpSpPr/>
          <p:nvPr/>
        </p:nvGrpSpPr>
        <p:grpSpPr>
          <a:xfrm>
            <a:off x="5115548" y="3478942"/>
            <a:ext cx="224452" cy="224452"/>
            <a:chOff x="4342505" y="3584934"/>
            <a:chExt cx="224452" cy="224452"/>
          </a:xfrm>
        </p:grpSpPr>
        <p:sp>
          <p:nvSpPr>
            <p:cNvPr id="39" name="椭圆 38"/>
            <p:cNvSpPr/>
            <p:nvPr/>
          </p:nvSpPr>
          <p:spPr>
            <a:xfrm>
              <a:off x="4342505" y="3584934"/>
              <a:ext cx="224452" cy="224452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40" name="iconfont-1187-868307"/>
            <p:cNvSpPr>
              <a:spLocks noChangeAspect="1"/>
            </p:cNvSpPr>
            <p:nvPr/>
          </p:nvSpPr>
          <p:spPr bwMode="auto">
            <a:xfrm>
              <a:off x="4389041" y="3621425"/>
              <a:ext cx="131380" cy="12861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43" name="组合 42"/>
          <p:cNvGrpSpPr/>
          <p:nvPr/>
        </p:nvGrpSpPr>
        <p:grpSpPr>
          <a:xfrm>
            <a:off x="5005672" y="3887236"/>
            <a:ext cx="224452" cy="224452"/>
            <a:chOff x="4342505" y="3584934"/>
            <a:chExt cx="224452" cy="224452"/>
          </a:xfrm>
        </p:grpSpPr>
        <p:sp>
          <p:nvSpPr>
            <p:cNvPr id="44" name="椭圆 43"/>
            <p:cNvSpPr/>
            <p:nvPr/>
          </p:nvSpPr>
          <p:spPr>
            <a:xfrm>
              <a:off x="4342505" y="3584934"/>
              <a:ext cx="224452" cy="224452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45" name="iconfont-1187-868307"/>
            <p:cNvSpPr>
              <a:spLocks noChangeAspect="1"/>
            </p:cNvSpPr>
            <p:nvPr/>
          </p:nvSpPr>
          <p:spPr bwMode="auto">
            <a:xfrm>
              <a:off x="4389041" y="3621425"/>
              <a:ext cx="131380" cy="12861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47" name="文本框 46"/>
          <p:cNvSpPr txBox="1"/>
          <p:nvPr userDrawn="1"/>
        </p:nvSpPr>
        <p:spPr>
          <a:xfrm>
            <a:off x="4872749" y="1079436"/>
            <a:ext cx="2446504" cy="307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</a:t>
            </a:r>
            <a:r>
              <a:rPr lang="zh-CN" alt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altLang="zh-CN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Beijing Normal University  //</a:t>
            </a:r>
            <a:endParaRPr lang="zh-CN" altLang="en-US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</p:nvPr>
        </p:nvSpPr>
        <p:spPr>
          <a:xfrm>
            <a:off x="2346960" y="2055564"/>
            <a:ext cx="7498080" cy="1168311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3600" kern="1200" dirty="0" smtClean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请在这里输入标题</a:t>
            </a:r>
            <a:br>
              <a:rPr lang="en-US" altLang="zh-CN" dirty="0"/>
            </a:br>
            <a:r>
              <a:rPr lang="zh-CN" altLang="en-US" sz="3600" dirty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ea"/>
                <a:ea typeface="+mj-ea"/>
              </a:rPr>
              <a:t>北京师范大学答辩通用模板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5503842" y="3449008"/>
            <a:ext cx="1651635" cy="27949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EA1"/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rPr>
              <a:t>答辩人：艾雪溪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4EA1"/>
              </a:solidFill>
              <a:effectLst/>
              <a:uLnTx/>
              <a:uFillTx/>
              <a:latin typeface="思源黑体 CN Normal"/>
              <a:ea typeface="+mn-ea"/>
              <a:cs typeface="+mn-cs"/>
            </a:endParaRPr>
          </a:p>
        </p:txBody>
      </p:sp>
      <p:sp>
        <p:nvSpPr>
          <p:cNvPr id="48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5406390" y="3856555"/>
            <a:ext cx="1903499" cy="27949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指导老师：艾雪溪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-1" y="-25762"/>
            <a:ext cx="4195194" cy="6858000"/>
          </a:xfrm>
          <a:custGeom>
            <a:avLst/>
            <a:gdLst>
              <a:gd name="connsiteX0" fmla="*/ 0 w 4195194"/>
              <a:gd name="connsiteY0" fmla="*/ 0 h 6858000"/>
              <a:gd name="connsiteX1" fmla="*/ 4195194 w 4195194"/>
              <a:gd name="connsiteY1" fmla="*/ 0 h 6858000"/>
              <a:gd name="connsiteX2" fmla="*/ 4002086 w 4195194"/>
              <a:gd name="connsiteY2" fmla="*/ 351412 h 6858000"/>
              <a:gd name="connsiteX3" fmla="*/ 3248417 w 4195194"/>
              <a:gd name="connsiteY3" fmla="*/ 3521875 h 6858000"/>
              <a:gd name="connsiteX4" fmla="*/ 4059318 w 4195194"/>
              <a:gd name="connsiteY4" fmla="*/ 6802650 h 6858000"/>
              <a:gd name="connsiteX5" fmla="*/ 4090385 w 4195194"/>
              <a:gd name="connsiteY5" fmla="*/ 6858000 h 6858000"/>
              <a:gd name="connsiteX6" fmla="*/ 0 w 419519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194" h="6858000">
                <a:moveTo>
                  <a:pt x="0" y="0"/>
                </a:moveTo>
                <a:lnTo>
                  <a:pt x="4195194" y="0"/>
                </a:lnTo>
                <a:lnTo>
                  <a:pt x="4002086" y="351412"/>
                </a:lnTo>
                <a:cubicBezTo>
                  <a:pt x="3520552" y="1300273"/>
                  <a:pt x="3248417" y="2378517"/>
                  <a:pt x="3248417" y="3521875"/>
                </a:cubicBezTo>
                <a:cubicBezTo>
                  <a:pt x="3248417" y="4709779"/>
                  <a:pt x="3542170" y="5827396"/>
                  <a:pt x="4059318" y="6802650"/>
                </a:cubicBezTo>
                <a:lnTo>
                  <a:pt x="409038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31" name="任意多边形: 形状 30"/>
          <p:cNvSpPr/>
          <p:nvPr userDrawn="1"/>
        </p:nvSpPr>
        <p:spPr>
          <a:xfrm>
            <a:off x="3251200" y="0"/>
            <a:ext cx="8940800" cy="6858000"/>
          </a:xfrm>
          <a:custGeom>
            <a:avLst/>
            <a:gdLst>
              <a:gd name="connsiteX0" fmla="*/ 1031967 w 8940800"/>
              <a:gd name="connsiteY0" fmla="*/ 0 h 6858000"/>
              <a:gd name="connsiteX1" fmla="*/ 8940800 w 8940800"/>
              <a:gd name="connsiteY1" fmla="*/ 0 h 6858000"/>
              <a:gd name="connsiteX2" fmla="*/ 8940800 w 8940800"/>
              <a:gd name="connsiteY2" fmla="*/ 6858000 h 6858000"/>
              <a:gd name="connsiteX3" fmla="*/ 856427 w 8940800"/>
              <a:gd name="connsiteY3" fmla="*/ 6858000 h 6858000"/>
              <a:gd name="connsiteX4" fmla="*/ 810901 w 8940800"/>
              <a:gd name="connsiteY4" fmla="*/ 6778823 h 6858000"/>
              <a:gd name="connsiteX5" fmla="*/ 0 w 8940800"/>
              <a:gd name="connsiteY5" fmla="*/ 3576331 h 6858000"/>
              <a:gd name="connsiteX6" fmla="*/ 972678 w 8940800"/>
              <a:gd name="connsiteY6" fmla="*/ 924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0800" h="6858000">
                <a:moveTo>
                  <a:pt x="1031967" y="0"/>
                </a:moveTo>
                <a:lnTo>
                  <a:pt x="8940800" y="0"/>
                </a:lnTo>
                <a:lnTo>
                  <a:pt x="8940800" y="6858000"/>
                </a:lnTo>
                <a:lnTo>
                  <a:pt x="856427" y="6858000"/>
                </a:lnTo>
                <a:lnTo>
                  <a:pt x="810901" y="6778823"/>
                </a:lnTo>
                <a:cubicBezTo>
                  <a:pt x="293753" y="5826840"/>
                  <a:pt x="0" y="4735891"/>
                  <a:pt x="0" y="3576331"/>
                </a:cubicBezTo>
                <a:cubicBezTo>
                  <a:pt x="0" y="2300816"/>
                  <a:pt x="355441" y="1108318"/>
                  <a:pt x="972678" y="92483"/>
                </a:cubicBezTo>
                <a:close/>
              </a:path>
            </a:pathLst>
          </a:custGeom>
          <a:blipFill dpi="0" rotWithShape="1">
            <a:blip r:embed="rId2" cstate="screen">
              <a:grayscl/>
            </a:blip>
            <a:srcRect/>
            <a:stretch>
              <a:fillRect l="-87084" r="-87084"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任意多边形: 形状 24"/>
          <p:cNvSpPr/>
          <p:nvPr userDrawn="1"/>
        </p:nvSpPr>
        <p:spPr>
          <a:xfrm>
            <a:off x="3251200" y="-69507"/>
            <a:ext cx="8940800" cy="6927507"/>
          </a:xfrm>
          <a:custGeom>
            <a:avLst/>
            <a:gdLst>
              <a:gd name="connsiteX0" fmla="*/ 1031967 w 8940800"/>
              <a:gd name="connsiteY0" fmla="*/ 0 h 6858000"/>
              <a:gd name="connsiteX1" fmla="*/ 8940800 w 8940800"/>
              <a:gd name="connsiteY1" fmla="*/ 0 h 6858000"/>
              <a:gd name="connsiteX2" fmla="*/ 8940800 w 8940800"/>
              <a:gd name="connsiteY2" fmla="*/ 6858000 h 6858000"/>
              <a:gd name="connsiteX3" fmla="*/ 856427 w 8940800"/>
              <a:gd name="connsiteY3" fmla="*/ 6858000 h 6858000"/>
              <a:gd name="connsiteX4" fmla="*/ 810901 w 8940800"/>
              <a:gd name="connsiteY4" fmla="*/ 6778823 h 6858000"/>
              <a:gd name="connsiteX5" fmla="*/ 0 w 8940800"/>
              <a:gd name="connsiteY5" fmla="*/ 3576331 h 6858000"/>
              <a:gd name="connsiteX6" fmla="*/ 972678 w 8940800"/>
              <a:gd name="connsiteY6" fmla="*/ 924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0800" h="6858000">
                <a:moveTo>
                  <a:pt x="1031967" y="0"/>
                </a:moveTo>
                <a:lnTo>
                  <a:pt x="8940800" y="0"/>
                </a:lnTo>
                <a:lnTo>
                  <a:pt x="8940800" y="6858000"/>
                </a:lnTo>
                <a:lnTo>
                  <a:pt x="856427" y="6858000"/>
                </a:lnTo>
                <a:lnTo>
                  <a:pt x="810901" y="6778823"/>
                </a:lnTo>
                <a:cubicBezTo>
                  <a:pt x="293753" y="5826840"/>
                  <a:pt x="0" y="4735891"/>
                  <a:pt x="0" y="3576331"/>
                </a:cubicBezTo>
                <a:cubicBezTo>
                  <a:pt x="0" y="2300816"/>
                  <a:pt x="355441" y="1108318"/>
                  <a:pt x="972678" y="92483"/>
                </a:cubicBezTo>
                <a:close/>
              </a:path>
            </a:pathLst>
          </a:custGeom>
          <a:blipFill dpi="0" rotWithShape="1">
            <a:blip r:embed="rId2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l="-87084" r="-87084"/>
            </a:stretch>
          </a:blip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35" name="直接连接符 34"/>
          <p:cNvCxnSpPr/>
          <p:nvPr userDrawn="1"/>
        </p:nvCxnSpPr>
        <p:spPr>
          <a:xfrm>
            <a:off x="4520421" y="3267986"/>
            <a:ext cx="401487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 userDrawn="1"/>
        </p:nvCxnSpPr>
        <p:spPr>
          <a:xfrm flipH="1">
            <a:off x="7177579" y="3267986"/>
            <a:ext cx="137922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 userDrawn="1"/>
        </p:nvSpPr>
        <p:spPr>
          <a:xfrm>
            <a:off x="6110295" y="881316"/>
            <a:ext cx="2446504" cy="307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en-US" altLang="zh-CN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//</a:t>
            </a:r>
            <a:r>
              <a:rPr lang="zh-CN" altLang="en-US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 </a:t>
            </a:r>
            <a:r>
              <a:rPr lang="en-US" altLang="zh-CN" sz="12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Beijing Normal University  //</a:t>
            </a:r>
            <a:endParaRPr lang="zh-CN" altLang="en-US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>
          <a:xfrm>
            <a:off x="8859304" y="0"/>
            <a:ext cx="3332696" cy="6858000"/>
          </a:xfrm>
          <a:custGeom>
            <a:avLst/>
            <a:gdLst>
              <a:gd name="connsiteX0" fmla="*/ 0 w 3332696"/>
              <a:gd name="connsiteY0" fmla="*/ 0 h 6858000"/>
              <a:gd name="connsiteX1" fmla="*/ 3332696 w 3332696"/>
              <a:gd name="connsiteY1" fmla="*/ 0 h 6858000"/>
              <a:gd name="connsiteX2" fmla="*/ 3332696 w 3332696"/>
              <a:gd name="connsiteY2" fmla="*/ 6858000 h 6858000"/>
              <a:gd name="connsiteX3" fmla="*/ 0 w 333269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32696" h="6858000">
                <a:moveTo>
                  <a:pt x="0" y="0"/>
                </a:moveTo>
                <a:lnTo>
                  <a:pt x="3332696" y="0"/>
                </a:lnTo>
                <a:lnTo>
                  <a:pt x="33326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14" name="组合 13"/>
          <p:cNvGrpSpPr/>
          <p:nvPr userDrawn="1"/>
        </p:nvGrpSpPr>
        <p:grpSpPr>
          <a:xfrm>
            <a:off x="6516090" y="3559967"/>
            <a:ext cx="224452" cy="224452"/>
            <a:chOff x="4342505" y="3584934"/>
            <a:chExt cx="224452" cy="224452"/>
          </a:xfrm>
        </p:grpSpPr>
        <p:sp>
          <p:nvSpPr>
            <p:cNvPr id="15" name="椭圆 14"/>
            <p:cNvSpPr/>
            <p:nvPr/>
          </p:nvSpPr>
          <p:spPr>
            <a:xfrm>
              <a:off x="4342505" y="3584934"/>
              <a:ext cx="224452" cy="224452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16" name="iconfont-1187-868307"/>
            <p:cNvSpPr>
              <a:spLocks noChangeAspect="1"/>
            </p:cNvSpPr>
            <p:nvPr/>
          </p:nvSpPr>
          <p:spPr bwMode="auto">
            <a:xfrm>
              <a:off x="4389041" y="3621425"/>
              <a:ext cx="131380" cy="12861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18" name="组合 17"/>
          <p:cNvGrpSpPr/>
          <p:nvPr userDrawn="1"/>
        </p:nvGrpSpPr>
        <p:grpSpPr>
          <a:xfrm>
            <a:off x="6406214" y="3979836"/>
            <a:ext cx="224452" cy="224452"/>
            <a:chOff x="4342505" y="3584934"/>
            <a:chExt cx="224452" cy="224452"/>
          </a:xfrm>
        </p:grpSpPr>
        <p:sp>
          <p:nvSpPr>
            <p:cNvPr id="19" name="椭圆 18"/>
            <p:cNvSpPr/>
            <p:nvPr/>
          </p:nvSpPr>
          <p:spPr>
            <a:xfrm>
              <a:off x="4342505" y="3584934"/>
              <a:ext cx="224452" cy="224452"/>
            </a:xfrm>
            <a:prstGeom prst="ellipse">
              <a:avLst/>
            </a:prstGeom>
            <a:solidFill>
              <a:schemeClr val="accent1"/>
            </a:solidFill>
            <a:ln w="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n-ea"/>
              </a:endParaRPr>
            </a:p>
          </p:txBody>
        </p:sp>
        <p:sp>
          <p:nvSpPr>
            <p:cNvPr id="20" name="iconfont-1187-868307"/>
            <p:cNvSpPr>
              <a:spLocks noChangeAspect="1"/>
            </p:cNvSpPr>
            <p:nvPr/>
          </p:nvSpPr>
          <p:spPr bwMode="auto">
            <a:xfrm>
              <a:off x="4389041" y="3621425"/>
              <a:ext cx="131380" cy="128610"/>
            </a:xfrm>
            <a:custGeom>
              <a:avLst/>
              <a:gdLst>
                <a:gd name="T0" fmla="*/ 2895 w 12754"/>
                <a:gd name="T1" fmla="*/ 3482 h 12486"/>
                <a:gd name="T2" fmla="*/ 6377 w 12754"/>
                <a:gd name="T3" fmla="*/ 0 h 12486"/>
                <a:gd name="T4" fmla="*/ 9859 w 12754"/>
                <a:gd name="T5" fmla="*/ 3482 h 12486"/>
                <a:gd name="T6" fmla="*/ 6377 w 12754"/>
                <a:gd name="T7" fmla="*/ 6963 h 12486"/>
                <a:gd name="T8" fmla="*/ 2895 w 12754"/>
                <a:gd name="T9" fmla="*/ 3482 h 12486"/>
                <a:gd name="T10" fmla="*/ 0 w 12754"/>
                <a:gd name="T11" fmla="*/ 12468 h 12486"/>
                <a:gd name="T12" fmla="*/ 3586 w 12754"/>
                <a:gd name="T13" fmla="*/ 7045 h 12486"/>
                <a:gd name="T14" fmla="*/ 6377 w 12754"/>
                <a:gd name="T15" fmla="*/ 8014 h 12486"/>
                <a:gd name="T16" fmla="*/ 9182 w 12754"/>
                <a:gd name="T17" fmla="*/ 7036 h 12486"/>
                <a:gd name="T18" fmla="*/ 12754 w 12754"/>
                <a:gd name="T19" fmla="*/ 12468 h 12486"/>
                <a:gd name="T20" fmla="*/ 0 w 12754"/>
                <a:gd name="T21" fmla="*/ 12468 h 12486"/>
                <a:gd name="T22" fmla="*/ 0 w 12754"/>
                <a:gd name="T23" fmla="*/ 12468 h 12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754" h="12486">
                  <a:moveTo>
                    <a:pt x="2895" y="3482"/>
                  </a:moveTo>
                  <a:cubicBezTo>
                    <a:pt x="2895" y="1562"/>
                    <a:pt x="4457" y="0"/>
                    <a:pt x="6377" y="0"/>
                  </a:cubicBezTo>
                  <a:cubicBezTo>
                    <a:pt x="8297" y="0"/>
                    <a:pt x="9859" y="1562"/>
                    <a:pt x="9859" y="3482"/>
                  </a:cubicBezTo>
                  <a:cubicBezTo>
                    <a:pt x="9859" y="5402"/>
                    <a:pt x="8297" y="6963"/>
                    <a:pt x="6377" y="6963"/>
                  </a:cubicBezTo>
                  <a:cubicBezTo>
                    <a:pt x="4457" y="6963"/>
                    <a:pt x="2895" y="5402"/>
                    <a:pt x="2895" y="3482"/>
                  </a:cubicBezTo>
                  <a:close/>
                  <a:moveTo>
                    <a:pt x="0" y="12468"/>
                  </a:moveTo>
                  <a:cubicBezTo>
                    <a:pt x="75" y="11626"/>
                    <a:pt x="479" y="8643"/>
                    <a:pt x="3586" y="7045"/>
                  </a:cubicBezTo>
                  <a:cubicBezTo>
                    <a:pt x="4356" y="7650"/>
                    <a:pt x="5324" y="8014"/>
                    <a:pt x="6377" y="8014"/>
                  </a:cubicBezTo>
                  <a:cubicBezTo>
                    <a:pt x="7436" y="8014"/>
                    <a:pt x="8409" y="7647"/>
                    <a:pt x="9182" y="7036"/>
                  </a:cubicBezTo>
                  <a:cubicBezTo>
                    <a:pt x="12302" y="8627"/>
                    <a:pt x="12678" y="11589"/>
                    <a:pt x="12754" y="12468"/>
                  </a:cubicBezTo>
                  <a:cubicBezTo>
                    <a:pt x="12736" y="12486"/>
                    <a:pt x="18" y="12470"/>
                    <a:pt x="0" y="12468"/>
                  </a:cubicBezTo>
                  <a:close/>
                  <a:moveTo>
                    <a:pt x="0" y="12468"/>
                  </a:move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2" name="文本占位符 3"/>
          <p:cNvSpPr>
            <a:spLocks noGrp="1"/>
          </p:cNvSpPr>
          <p:nvPr>
            <p:ph type="body" sz="quarter" idx="11" hasCustomPrompt="1"/>
          </p:nvPr>
        </p:nvSpPr>
        <p:spPr>
          <a:xfrm>
            <a:off x="7049436" y="3547642"/>
            <a:ext cx="1651635" cy="27949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4EA1"/>
                </a:solidFill>
                <a:effectLst/>
                <a:uLnTx/>
                <a:uFillTx/>
                <a:latin typeface="思源黑体 CN Normal"/>
                <a:ea typeface="+mn-ea"/>
                <a:cs typeface="+mn-cs"/>
              </a:rPr>
              <a:t>答辩人：艾雪溪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4EA1"/>
              </a:solidFill>
              <a:effectLst/>
              <a:uLnTx/>
              <a:uFillTx/>
              <a:latin typeface="思源黑体 CN Normal"/>
              <a:ea typeface="+mn-ea"/>
              <a:cs typeface="+mn-cs"/>
            </a:endParaRPr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2" hasCustomPrompt="1"/>
          </p:nvPr>
        </p:nvSpPr>
        <p:spPr>
          <a:xfrm>
            <a:off x="6879442" y="3957036"/>
            <a:ext cx="1821629" cy="27949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>
                <a:solidFill>
                  <a:schemeClr val="accent1"/>
                </a:solidFill>
                <a:latin typeface="+mn-ea"/>
                <a:ea typeface="+mn-ea"/>
              </a:defRPr>
            </a:lvl1pPr>
          </a:lstStyle>
          <a:p>
            <a:pPr algn="r"/>
            <a:r>
              <a:rPr lang="zh-CN" altLang="en-US" sz="1600" dirty="0">
                <a:solidFill>
                  <a:schemeClr val="accent1"/>
                </a:solidFill>
                <a:latin typeface="+mn-ea"/>
              </a:rPr>
              <a:t>指导老师：艾雪溪</a:t>
            </a:r>
            <a:endParaRPr lang="zh-CN" altLang="en-US" sz="1600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4" name="标题 1"/>
          <p:cNvSpPr>
            <a:spLocks noGrp="1"/>
          </p:cNvSpPr>
          <p:nvPr>
            <p:ph type="title" hasCustomPrompt="1"/>
          </p:nvPr>
        </p:nvSpPr>
        <p:spPr>
          <a:xfrm>
            <a:off x="3485213" y="2051375"/>
            <a:ext cx="5162793" cy="1168311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 lang="zh-CN" altLang="en-US" sz="3600" kern="1200" dirty="0" smtClean="0">
                <a:gradFill>
                  <a:gsLst>
                    <a:gs pos="0">
                      <a:schemeClr val="accent2"/>
                    </a:gs>
                    <a:gs pos="100000">
                      <a:schemeClr val="accent1"/>
                    </a:gs>
                  </a:gsLst>
                  <a:lin ang="5400000" scaled="0"/>
                </a:gradFill>
                <a:latin typeface="+mj-ea"/>
                <a:ea typeface="+mj-ea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dirty="0"/>
              <a:t>请在这里输入标题</a:t>
            </a:r>
            <a:br>
              <a:rPr lang="en-US" altLang="zh-CN" dirty="0"/>
            </a:br>
            <a:r>
              <a:rPr lang="zh-CN" altLang="en-US" dirty="0"/>
              <a:t>如果可以请输入两行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4" cstate="email"/>
          <a:srcRect t="2968" r="82684" b="3516"/>
          <a:stretch>
            <a:fillRect/>
          </a:stretch>
        </p:blipFill>
        <p:spPr>
          <a:xfrm>
            <a:off x="3386614" y="-162047"/>
            <a:ext cx="1379220" cy="70200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/>
          <p:nvPr userDrawn="1"/>
        </p:nvSpPr>
        <p:spPr>
          <a:xfrm rot="16200000">
            <a:off x="3064823" y="1094465"/>
            <a:ext cx="6857999" cy="4770120"/>
          </a:xfrm>
          <a:custGeom>
            <a:avLst/>
            <a:gdLst>
              <a:gd name="connsiteX0" fmla="*/ 582983 w 12192000"/>
              <a:gd name="connsiteY0" fmla="*/ 0 h 4770120"/>
              <a:gd name="connsiteX1" fmla="*/ 10466017 w 12192000"/>
              <a:gd name="connsiteY1" fmla="*/ 0 h 4770120"/>
              <a:gd name="connsiteX2" fmla="*/ 10890160 w 12192000"/>
              <a:gd name="connsiteY2" fmla="*/ 99133 h 4770120"/>
              <a:gd name="connsiteX3" fmla="*/ 12033619 w 12192000"/>
              <a:gd name="connsiteY3" fmla="*/ 456528 h 4770120"/>
              <a:gd name="connsiteX4" fmla="*/ 12192000 w 12192000"/>
              <a:gd name="connsiteY4" fmla="*/ 522728 h 4770120"/>
              <a:gd name="connsiteX5" fmla="*/ 12192000 w 12192000"/>
              <a:gd name="connsiteY5" fmla="*/ 3744472 h 4770120"/>
              <a:gd name="connsiteX6" fmla="*/ 12033619 w 12192000"/>
              <a:gd name="connsiteY6" fmla="*/ 3810672 h 4770120"/>
              <a:gd name="connsiteX7" fmla="*/ 5524500 w 12192000"/>
              <a:gd name="connsiteY7" fmla="*/ 4770120 h 4770120"/>
              <a:gd name="connsiteX8" fmla="*/ 158840 w 12192000"/>
              <a:gd name="connsiteY8" fmla="*/ 4168067 h 4770120"/>
              <a:gd name="connsiteX9" fmla="*/ 0 w 12192000"/>
              <a:gd name="connsiteY9" fmla="*/ 4122945 h 4770120"/>
              <a:gd name="connsiteX10" fmla="*/ 0 w 12192000"/>
              <a:gd name="connsiteY10" fmla="*/ 144255 h 4770120"/>
              <a:gd name="connsiteX11" fmla="*/ 158840 w 12192000"/>
              <a:gd name="connsiteY11" fmla="*/ 99133 h 47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70120">
                <a:moveTo>
                  <a:pt x="582983" y="0"/>
                </a:moveTo>
                <a:lnTo>
                  <a:pt x="10466017" y="0"/>
                </a:lnTo>
                <a:lnTo>
                  <a:pt x="10890160" y="99133"/>
                </a:lnTo>
                <a:cubicBezTo>
                  <a:pt x="11306767" y="206594"/>
                  <a:pt x="11689804" y="326315"/>
                  <a:pt x="12033619" y="456528"/>
                </a:cubicBezTo>
                <a:lnTo>
                  <a:pt x="12192000" y="522728"/>
                </a:lnTo>
                <a:lnTo>
                  <a:pt x="12192000" y="3744472"/>
                </a:lnTo>
                <a:lnTo>
                  <a:pt x="12033619" y="3810672"/>
                </a:lnTo>
                <a:cubicBezTo>
                  <a:pt x="10486453" y="4396631"/>
                  <a:pt x="8145025" y="4770120"/>
                  <a:pt x="5524500" y="4770120"/>
                </a:cubicBezTo>
                <a:cubicBezTo>
                  <a:pt x="3486315" y="4770120"/>
                  <a:pt x="1616965" y="4544182"/>
                  <a:pt x="158840" y="4168067"/>
                </a:cubicBezTo>
                <a:lnTo>
                  <a:pt x="0" y="4122945"/>
                </a:lnTo>
                <a:lnTo>
                  <a:pt x="0" y="144255"/>
                </a:lnTo>
                <a:lnTo>
                  <a:pt x="158840" y="99133"/>
                </a:lnTo>
                <a:close/>
              </a:path>
            </a:pathLst>
          </a:custGeom>
          <a:solidFill>
            <a:schemeClr val="accent2"/>
          </a:solidFill>
          <a:ln w="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 rot="16200000">
            <a:off x="2979431" y="1033566"/>
            <a:ext cx="6857999" cy="4770120"/>
          </a:xfrm>
          <a:custGeom>
            <a:avLst/>
            <a:gdLst>
              <a:gd name="connsiteX0" fmla="*/ 1619303 w 12192000"/>
              <a:gd name="connsiteY0" fmla="*/ 0 h 4770120"/>
              <a:gd name="connsiteX1" fmla="*/ 11502337 w 12192000"/>
              <a:gd name="connsiteY1" fmla="*/ 0 h 4770120"/>
              <a:gd name="connsiteX2" fmla="*/ 11926480 w 12192000"/>
              <a:gd name="connsiteY2" fmla="*/ 99133 h 4770120"/>
              <a:gd name="connsiteX3" fmla="*/ 12192000 w 12192000"/>
              <a:gd name="connsiteY3" fmla="*/ 174560 h 4770120"/>
              <a:gd name="connsiteX4" fmla="*/ 12192000 w 12192000"/>
              <a:gd name="connsiteY4" fmla="*/ 4092641 h 4770120"/>
              <a:gd name="connsiteX5" fmla="*/ 11926480 w 12192000"/>
              <a:gd name="connsiteY5" fmla="*/ 4168067 h 4770120"/>
              <a:gd name="connsiteX6" fmla="*/ 6560820 w 12192000"/>
              <a:gd name="connsiteY6" fmla="*/ 4770120 h 4770120"/>
              <a:gd name="connsiteX7" fmla="*/ 51702 w 12192000"/>
              <a:gd name="connsiteY7" fmla="*/ 3810672 h 4770120"/>
              <a:gd name="connsiteX8" fmla="*/ 0 w 12192000"/>
              <a:gd name="connsiteY8" fmla="*/ 3789062 h 4770120"/>
              <a:gd name="connsiteX9" fmla="*/ 0 w 12192000"/>
              <a:gd name="connsiteY9" fmla="*/ 478138 h 4770120"/>
              <a:gd name="connsiteX10" fmla="*/ 51702 w 12192000"/>
              <a:gd name="connsiteY10" fmla="*/ 456528 h 4770120"/>
              <a:gd name="connsiteX11" fmla="*/ 1195161 w 12192000"/>
              <a:gd name="connsiteY11" fmla="*/ 99133 h 4770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4770120">
                <a:moveTo>
                  <a:pt x="1619303" y="0"/>
                </a:moveTo>
                <a:lnTo>
                  <a:pt x="11502337" y="0"/>
                </a:lnTo>
                <a:lnTo>
                  <a:pt x="11926480" y="99133"/>
                </a:lnTo>
                <a:lnTo>
                  <a:pt x="12192000" y="174560"/>
                </a:lnTo>
                <a:lnTo>
                  <a:pt x="12192000" y="4092641"/>
                </a:lnTo>
                <a:lnTo>
                  <a:pt x="11926480" y="4168067"/>
                </a:lnTo>
                <a:cubicBezTo>
                  <a:pt x="10468356" y="4544182"/>
                  <a:pt x="8599006" y="4770120"/>
                  <a:pt x="6560820" y="4770120"/>
                </a:cubicBezTo>
                <a:cubicBezTo>
                  <a:pt x="3940296" y="4770120"/>
                  <a:pt x="1598867" y="4396631"/>
                  <a:pt x="51702" y="3810672"/>
                </a:cubicBezTo>
                <a:lnTo>
                  <a:pt x="0" y="3789062"/>
                </a:lnTo>
                <a:lnTo>
                  <a:pt x="0" y="478138"/>
                </a:lnTo>
                <a:lnTo>
                  <a:pt x="51702" y="456528"/>
                </a:lnTo>
                <a:cubicBezTo>
                  <a:pt x="395516" y="326315"/>
                  <a:pt x="778554" y="206594"/>
                  <a:pt x="1195161" y="99133"/>
                </a:cubicBezTo>
                <a:close/>
              </a:path>
            </a:pathLst>
          </a:custGeom>
          <a:solidFill>
            <a:schemeClr val="accent1"/>
          </a:solidFill>
          <a:ln w="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任意多边形: 形状 6"/>
          <p:cNvSpPr/>
          <p:nvPr userDrawn="1">
            <p:custDataLst>
              <p:tags r:id="rId3"/>
            </p:custDataLst>
          </p:nvPr>
        </p:nvSpPr>
        <p:spPr>
          <a:xfrm rot="16200000">
            <a:off x="871176" y="-919724"/>
            <a:ext cx="6957074" cy="8699424"/>
          </a:xfrm>
          <a:custGeom>
            <a:avLst/>
            <a:gdLst>
              <a:gd name="connsiteX0" fmla="*/ 7131733 w 7131733"/>
              <a:gd name="connsiteY0" fmla="*/ 3596976 h 8699424"/>
              <a:gd name="connsiteX1" fmla="*/ 7131733 w 7131733"/>
              <a:gd name="connsiteY1" fmla="*/ 7854810 h 8699424"/>
              <a:gd name="connsiteX2" fmla="*/ 6924836 w 7131733"/>
              <a:gd name="connsiteY2" fmla="*/ 7967321 h 8699424"/>
              <a:gd name="connsiteX3" fmla="*/ 3516495 w 7131733"/>
              <a:gd name="connsiteY3" fmla="*/ 8699424 h 8699424"/>
              <a:gd name="connsiteX4" fmla="*/ 108153 w 7131733"/>
              <a:gd name="connsiteY4" fmla="*/ 7967321 h 8699424"/>
              <a:gd name="connsiteX5" fmla="*/ 24023 w 7131733"/>
              <a:gd name="connsiteY5" fmla="*/ 7921571 h 8699424"/>
              <a:gd name="connsiteX6" fmla="*/ 24023 w 7131733"/>
              <a:gd name="connsiteY6" fmla="*/ 4781774 h 8699424"/>
              <a:gd name="connsiteX7" fmla="*/ 0 w 7131733"/>
              <a:gd name="connsiteY7" fmla="*/ 4781774 h 8699424"/>
              <a:gd name="connsiteX8" fmla="*/ 0 w 7131733"/>
              <a:gd name="connsiteY8" fmla="*/ 0 h 8699424"/>
              <a:gd name="connsiteX9" fmla="*/ 7093557 w 7131733"/>
              <a:gd name="connsiteY9" fmla="*/ 0 h 8699424"/>
              <a:gd name="connsiteX10" fmla="*/ 7093557 w 7131733"/>
              <a:gd name="connsiteY10" fmla="*/ 3596976 h 8699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131733" h="8699424">
                <a:moveTo>
                  <a:pt x="7131733" y="3596976"/>
                </a:moveTo>
                <a:lnTo>
                  <a:pt x="7131733" y="7854810"/>
                </a:lnTo>
                <a:lnTo>
                  <a:pt x="6924836" y="7967321"/>
                </a:lnTo>
                <a:cubicBezTo>
                  <a:pt x="5998616" y="8424681"/>
                  <a:pt x="4811179" y="8699424"/>
                  <a:pt x="3516495" y="8699424"/>
                </a:cubicBezTo>
                <a:cubicBezTo>
                  <a:pt x="2221811" y="8699424"/>
                  <a:pt x="1034373" y="8424681"/>
                  <a:pt x="108153" y="7967321"/>
                </a:cubicBezTo>
                <a:lnTo>
                  <a:pt x="24023" y="7921571"/>
                </a:lnTo>
                <a:lnTo>
                  <a:pt x="24023" y="4781774"/>
                </a:lnTo>
                <a:lnTo>
                  <a:pt x="0" y="4781774"/>
                </a:lnTo>
                <a:lnTo>
                  <a:pt x="0" y="0"/>
                </a:lnTo>
                <a:lnTo>
                  <a:pt x="7093557" y="0"/>
                </a:lnTo>
                <a:lnTo>
                  <a:pt x="7093557" y="3596976"/>
                </a:lnTo>
                <a:close/>
              </a:path>
            </a:pathLst>
          </a:custGeom>
          <a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 l="-87084" r="-87084"/>
            </a:stretch>
          </a:blipFill>
          <a:ln w="0" cap="flat" cmpd="sng" algn="ctr">
            <a:solidFill>
              <a:schemeClr val="bg1"/>
            </a:solidFill>
            <a:prstDash val="lg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图片占位符 78"/>
          <p:cNvSpPr>
            <a:spLocks noGrp="1"/>
          </p:cNvSpPr>
          <p:nvPr>
            <p:ph type="pic" sz="quarter" idx="10"/>
          </p:nvPr>
        </p:nvSpPr>
        <p:spPr>
          <a:xfrm>
            <a:off x="8064470" y="15936"/>
            <a:ext cx="4127530" cy="6856607"/>
          </a:xfrm>
          <a:custGeom>
            <a:avLst/>
            <a:gdLst>
              <a:gd name="connsiteX0" fmla="*/ 0 w 4310410"/>
              <a:gd name="connsiteY0" fmla="*/ 0 h 6856607"/>
              <a:gd name="connsiteX1" fmla="*/ 4310410 w 4310410"/>
              <a:gd name="connsiteY1" fmla="*/ 0 h 6856607"/>
              <a:gd name="connsiteX2" fmla="*/ 4310410 w 4310410"/>
              <a:gd name="connsiteY2" fmla="*/ 6856607 h 6856607"/>
              <a:gd name="connsiteX3" fmla="*/ 139067 w 4310410"/>
              <a:gd name="connsiteY3" fmla="*/ 6856607 h 6856607"/>
              <a:gd name="connsiteX4" fmla="*/ 248500 w 4310410"/>
              <a:gd name="connsiteY4" fmla="*/ 6615058 h 6856607"/>
              <a:gd name="connsiteX5" fmla="*/ 817834 w 4310410"/>
              <a:gd name="connsiteY5" fmla="*/ 3565993 h 6856607"/>
              <a:gd name="connsiteX6" fmla="*/ 85731 w 4310410"/>
              <a:gd name="connsiteY6" fmla="*/ 157652 h 685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10410" h="6856607">
                <a:moveTo>
                  <a:pt x="0" y="0"/>
                </a:moveTo>
                <a:lnTo>
                  <a:pt x="4310410" y="0"/>
                </a:lnTo>
                <a:lnTo>
                  <a:pt x="4310410" y="6856607"/>
                </a:lnTo>
                <a:lnTo>
                  <a:pt x="139067" y="6856607"/>
                </a:lnTo>
                <a:lnTo>
                  <a:pt x="248500" y="6615058"/>
                </a:lnTo>
                <a:cubicBezTo>
                  <a:pt x="607483" y="5749580"/>
                  <a:pt x="817834" y="4698841"/>
                  <a:pt x="817834" y="3565993"/>
                </a:cubicBezTo>
                <a:cubicBezTo>
                  <a:pt x="817834" y="2271309"/>
                  <a:pt x="543090" y="1083872"/>
                  <a:pt x="85731" y="157652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rcRect l="8850" t="10409" r="34688" b="251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" name="任意多边形: 形状 3"/>
          <p:cNvSpPr/>
          <p:nvPr userDrawn="1"/>
        </p:nvSpPr>
        <p:spPr>
          <a:xfrm>
            <a:off x="0" y="0"/>
            <a:ext cx="12189216" cy="6858000"/>
          </a:xfrm>
          <a:custGeom>
            <a:avLst/>
            <a:gdLst>
              <a:gd name="connsiteX0" fmla="*/ 1031967 w 8940800"/>
              <a:gd name="connsiteY0" fmla="*/ 0 h 6858000"/>
              <a:gd name="connsiteX1" fmla="*/ 8940800 w 8940800"/>
              <a:gd name="connsiteY1" fmla="*/ 0 h 6858000"/>
              <a:gd name="connsiteX2" fmla="*/ 8940800 w 8940800"/>
              <a:gd name="connsiteY2" fmla="*/ 6858000 h 6858000"/>
              <a:gd name="connsiteX3" fmla="*/ 856427 w 8940800"/>
              <a:gd name="connsiteY3" fmla="*/ 6858000 h 6858000"/>
              <a:gd name="connsiteX4" fmla="*/ 810901 w 8940800"/>
              <a:gd name="connsiteY4" fmla="*/ 6778823 h 6858000"/>
              <a:gd name="connsiteX5" fmla="*/ 0 w 8940800"/>
              <a:gd name="connsiteY5" fmla="*/ 3576331 h 6858000"/>
              <a:gd name="connsiteX6" fmla="*/ 972678 w 8940800"/>
              <a:gd name="connsiteY6" fmla="*/ 924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0800" h="6858000">
                <a:moveTo>
                  <a:pt x="1031967" y="0"/>
                </a:moveTo>
                <a:lnTo>
                  <a:pt x="8940800" y="0"/>
                </a:lnTo>
                <a:lnTo>
                  <a:pt x="8940800" y="6858000"/>
                </a:lnTo>
                <a:lnTo>
                  <a:pt x="856427" y="6858000"/>
                </a:lnTo>
                <a:lnTo>
                  <a:pt x="810901" y="6778823"/>
                </a:lnTo>
                <a:cubicBezTo>
                  <a:pt x="293753" y="5826840"/>
                  <a:pt x="0" y="4735891"/>
                  <a:pt x="0" y="3576331"/>
                </a:cubicBezTo>
                <a:cubicBezTo>
                  <a:pt x="0" y="2300816"/>
                  <a:pt x="355441" y="1108318"/>
                  <a:pt x="972678" y="92483"/>
                </a:cubicBezTo>
                <a:close/>
              </a:path>
            </a:pathLst>
          </a:custGeom>
          <a:solidFill>
            <a:schemeClr val="bg1">
              <a:alpha val="45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任意多边形: 形状 4"/>
          <p:cNvSpPr/>
          <p:nvPr userDrawn="1"/>
        </p:nvSpPr>
        <p:spPr>
          <a:xfrm flipH="1">
            <a:off x="-2372" y="11256"/>
            <a:ext cx="4506673" cy="6858000"/>
          </a:xfrm>
          <a:custGeom>
            <a:avLst/>
            <a:gdLst>
              <a:gd name="connsiteX0" fmla="*/ 1031967 w 8940800"/>
              <a:gd name="connsiteY0" fmla="*/ 0 h 6858000"/>
              <a:gd name="connsiteX1" fmla="*/ 8940800 w 8940800"/>
              <a:gd name="connsiteY1" fmla="*/ 0 h 6858000"/>
              <a:gd name="connsiteX2" fmla="*/ 8940800 w 8940800"/>
              <a:gd name="connsiteY2" fmla="*/ 6858000 h 6858000"/>
              <a:gd name="connsiteX3" fmla="*/ 856427 w 8940800"/>
              <a:gd name="connsiteY3" fmla="*/ 6858000 h 6858000"/>
              <a:gd name="connsiteX4" fmla="*/ 810901 w 8940800"/>
              <a:gd name="connsiteY4" fmla="*/ 6778823 h 6858000"/>
              <a:gd name="connsiteX5" fmla="*/ 0 w 8940800"/>
              <a:gd name="connsiteY5" fmla="*/ 3576331 h 6858000"/>
              <a:gd name="connsiteX6" fmla="*/ 972678 w 8940800"/>
              <a:gd name="connsiteY6" fmla="*/ 924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0800" h="6858000">
                <a:moveTo>
                  <a:pt x="1031967" y="0"/>
                </a:moveTo>
                <a:lnTo>
                  <a:pt x="8940800" y="0"/>
                </a:lnTo>
                <a:lnTo>
                  <a:pt x="8940800" y="6858000"/>
                </a:lnTo>
                <a:lnTo>
                  <a:pt x="856427" y="6858000"/>
                </a:lnTo>
                <a:lnTo>
                  <a:pt x="810901" y="6778823"/>
                </a:lnTo>
                <a:cubicBezTo>
                  <a:pt x="293753" y="5826840"/>
                  <a:pt x="0" y="4735891"/>
                  <a:pt x="0" y="3576331"/>
                </a:cubicBezTo>
                <a:cubicBezTo>
                  <a:pt x="0" y="2300816"/>
                  <a:pt x="355441" y="1108318"/>
                  <a:pt x="972678" y="92483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0800000" scaled="1"/>
          </a:gra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1472858" y="2512104"/>
            <a:ext cx="1920719" cy="1384217"/>
            <a:chOff x="695325" y="609600"/>
            <a:chExt cx="1920719" cy="1384217"/>
          </a:xfrm>
        </p:grpSpPr>
        <p:sp>
          <p:nvSpPr>
            <p:cNvPr id="7" name="文本框 6"/>
            <p:cNvSpPr txBox="1"/>
            <p:nvPr/>
          </p:nvSpPr>
          <p:spPr>
            <a:xfrm>
              <a:off x="947798" y="609600"/>
              <a:ext cx="1415772" cy="97289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zh-CN" altLang="en-US" sz="4800" dirty="0">
                  <a:solidFill>
                    <a:schemeClr val="bg1"/>
                  </a:solidFill>
                  <a:latin typeface="+mj-ea"/>
                  <a:ea typeface="+mj-ea"/>
                </a:rPr>
                <a:t>目录</a:t>
              </a:r>
              <a:endParaRPr lang="en-US" altLang="zh-CN" sz="4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5325" y="1399615"/>
              <a:ext cx="1920719" cy="59420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>
                <a:lnSpc>
                  <a:spcPct val="130000"/>
                </a:lnSpc>
              </a:pPr>
              <a:r>
                <a:rPr lang="en-US" altLang="zh-CN" sz="2800" dirty="0">
                  <a:solidFill>
                    <a:schemeClr val="bg1"/>
                  </a:solidFill>
                  <a:latin typeface="+mj-ea"/>
                  <a:ea typeface="+mj-ea"/>
                </a:rPr>
                <a:t>CONTENT</a:t>
              </a:r>
              <a:endParaRPr lang="zh-CN" altLang="en-US" sz="28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9" name="任意多边形: 形状 8"/>
          <p:cNvSpPr/>
          <p:nvPr userDrawn="1"/>
        </p:nvSpPr>
        <p:spPr>
          <a:xfrm>
            <a:off x="3874895" y="0"/>
            <a:ext cx="513330" cy="6923314"/>
          </a:xfrm>
          <a:custGeom>
            <a:avLst/>
            <a:gdLst>
              <a:gd name="connsiteX0" fmla="*/ 0 w 513330"/>
              <a:gd name="connsiteY0" fmla="*/ 0 h 6923314"/>
              <a:gd name="connsiteX1" fmla="*/ 261257 w 513330"/>
              <a:gd name="connsiteY1" fmla="*/ 974690 h 6923314"/>
              <a:gd name="connsiteX2" fmla="*/ 411982 w 513330"/>
              <a:gd name="connsiteY2" fmla="*/ 1899138 h 6923314"/>
              <a:gd name="connsiteX3" fmla="*/ 482320 w 513330"/>
              <a:gd name="connsiteY3" fmla="*/ 2753248 h 6923314"/>
              <a:gd name="connsiteX4" fmla="*/ 512466 w 513330"/>
              <a:gd name="connsiteY4" fmla="*/ 3466681 h 6923314"/>
              <a:gd name="connsiteX5" fmla="*/ 492369 w 513330"/>
              <a:gd name="connsiteY5" fmla="*/ 4481565 h 6923314"/>
              <a:gd name="connsiteX6" fmla="*/ 371789 w 513330"/>
              <a:gd name="connsiteY6" fmla="*/ 5496448 h 6923314"/>
              <a:gd name="connsiteX7" fmla="*/ 180870 w 513330"/>
              <a:gd name="connsiteY7" fmla="*/ 6451042 h 6923314"/>
              <a:gd name="connsiteX8" fmla="*/ 80386 w 513330"/>
              <a:gd name="connsiteY8" fmla="*/ 6923314 h 692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3330" h="6923314">
                <a:moveTo>
                  <a:pt x="0" y="0"/>
                </a:moveTo>
                <a:cubicBezTo>
                  <a:pt x="96296" y="329083"/>
                  <a:pt x="192593" y="658167"/>
                  <a:pt x="261257" y="974690"/>
                </a:cubicBezTo>
                <a:cubicBezTo>
                  <a:pt x="329921" y="1291213"/>
                  <a:pt x="375138" y="1602712"/>
                  <a:pt x="411982" y="1899138"/>
                </a:cubicBezTo>
                <a:cubicBezTo>
                  <a:pt x="448826" y="2195564"/>
                  <a:pt x="465573" y="2491991"/>
                  <a:pt x="482320" y="2753248"/>
                </a:cubicBezTo>
                <a:cubicBezTo>
                  <a:pt x="499067" y="3014505"/>
                  <a:pt x="510791" y="3178628"/>
                  <a:pt x="512466" y="3466681"/>
                </a:cubicBezTo>
                <a:cubicBezTo>
                  <a:pt x="514141" y="3754734"/>
                  <a:pt x="515815" y="4143271"/>
                  <a:pt x="492369" y="4481565"/>
                </a:cubicBezTo>
                <a:cubicBezTo>
                  <a:pt x="468923" y="4819859"/>
                  <a:pt x="423705" y="5168202"/>
                  <a:pt x="371789" y="5496448"/>
                </a:cubicBezTo>
                <a:cubicBezTo>
                  <a:pt x="319873" y="5824694"/>
                  <a:pt x="229437" y="6213231"/>
                  <a:pt x="180870" y="6451042"/>
                </a:cubicBezTo>
                <a:cubicBezTo>
                  <a:pt x="132303" y="6688853"/>
                  <a:pt x="154074" y="6775938"/>
                  <a:pt x="80386" y="6923314"/>
                </a:cubicBezTo>
              </a:path>
            </a:pathLst>
          </a:custGeom>
          <a:noFill/>
          <a:ln w="0" cap="flat" cmpd="sng" algn="ctr">
            <a:solidFill>
              <a:schemeClr val="bg1"/>
            </a:solidFill>
            <a:prstDash val="lgDash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PA-图片 11"/>
          <p:cNvSpPr/>
          <p:nvPr userDrawn="1">
            <p:custDataLst>
              <p:tags r:id="rId3"/>
            </p:custDataLst>
          </p:nvPr>
        </p:nvSpPr>
        <p:spPr>
          <a:xfrm>
            <a:off x="-1962091" y="752207"/>
            <a:ext cx="5365068" cy="5386570"/>
          </a:xfrm>
          <a:custGeom>
            <a:avLst/>
            <a:gdLst/>
            <a:ahLst/>
            <a:cxnLst/>
            <a:rect l="0" t="0" r="0" b="0"/>
            <a:pathLst>
              <a:path w="2253158" h="2262188">
                <a:moveTo>
                  <a:pt x="0" y="0"/>
                </a:moveTo>
                <a:lnTo>
                  <a:pt x="2253157" y="0"/>
                </a:lnTo>
                <a:lnTo>
                  <a:pt x="2253157" y="2262187"/>
                </a:lnTo>
                <a:lnTo>
                  <a:pt x="0" y="2262187"/>
                </a:lnTo>
                <a:close/>
              </a:path>
            </a:pathLst>
          </a:custGeom>
          <a:blipFill dpi="0" rotWithShape="1">
            <a:blip r:embed="rId4">
              <a:alphaModFix amt="21000"/>
              <a:biLevel thresh="25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36" name="图片 35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>
            <a:off x="10167002" y="0"/>
            <a:ext cx="1329673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过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 userDrawn="1"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3197"/>
            <a:ext cx="12191998" cy="6858000"/>
          </a:xfrm>
          <a:prstGeom prst="rect">
            <a:avLst/>
          </a:prstGeom>
        </p:spPr>
      </p:pic>
      <p:sp>
        <p:nvSpPr>
          <p:cNvPr id="7" name="任意多边形: 形状 6"/>
          <p:cNvSpPr/>
          <p:nvPr userDrawn="1"/>
        </p:nvSpPr>
        <p:spPr>
          <a:xfrm>
            <a:off x="0" y="0"/>
            <a:ext cx="3828948" cy="3779520"/>
          </a:xfrm>
          <a:custGeom>
            <a:avLst/>
            <a:gdLst>
              <a:gd name="connsiteX0" fmla="*/ 0 w 3828948"/>
              <a:gd name="connsiteY0" fmla="*/ 0 h 3779520"/>
              <a:gd name="connsiteX1" fmla="*/ 3478215 w 3828948"/>
              <a:gd name="connsiteY1" fmla="*/ 0 h 3779520"/>
              <a:gd name="connsiteX2" fmla="*/ 3526530 w 3828948"/>
              <a:gd name="connsiteY2" fmla="*/ 79529 h 3779520"/>
              <a:gd name="connsiteX3" fmla="*/ 3828948 w 3828948"/>
              <a:gd name="connsiteY3" fmla="*/ 1273870 h 3779520"/>
              <a:gd name="connsiteX4" fmla="*/ 1323298 w 3828948"/>
              <a:gd name="connsiteY4" fmla="*/ 3779520 h 3779520"/>
              <a:gd name="connsiteX5" fmla="*/ 128957 w 3828948"/>
              <a:gd name="connsiteY5" fmla="*/ 3477102 h 3779520"/>
              <a:gd name="connsiteX6" fmla="*/ 0 w 3828948"/>
              <a:gd name="connsiteY6" fmla="*/ 3398759 h 3779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828948" h="3779520">
                <a:moveTo>
                  <a:pt x="0" y="0"/>
                </a:moveTo>
                <a:lnTo>
                  <a:pt x="3478215" y="0"/>
                </a:lnTo>
                <a:lnTo>
                  <a:pt x="3526530" y="79529"/>
                </a:lnTo>
                <a:cubicBezTo>
                  <a:pt x="3719396" y="434562"/>
                  <a:pt x="3828948" y="841423"/>
                  <a:pt x="3828948" y="1273870"/>
                </a:cubicBezTo>
                <a:cubicBezTo>
                  <a:pt x="3828948" y="2657702"/>
                  <a:pt x="2707130" y="3779520"/>
                  <a:pt x="1323298" y="3779520"/>
                </a:cubicBezTo>
                <a:cubicBezTo>
                  <a:pt x="890851" y="3779520"/>
                  <a:pt x="483991" y="3669968"/>
                  <a:pt x="128957" y="3477102"/>
                </a:cubicBezTo>
                <a:lnTo>
                  <a:pt x="0" y="3398759"/>
                </a:lnTo>
                <a:close/>
              </a:path>
            </a:pathLst>
          </a:custGeom>
          <a:solidFill>
            <a:schemeClr val="accent1">
              <a:alpha val="45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9" name="任意多边形: 形状 8"/>
          <p:cNvSpPr/>
          <p:nvPr userDrawn="1"/>
        </p:nvSpPr>
        <p:spPr>
          <a:xfrm flipH="1" flipV="1">
            <a:off x="0" y="2985332"/>
            <a:ext cx="3169622" cy="3872669"/>
          </a:xfrm>
          <a:custGeom>
            <a:avLst/>
            <a:gdLst>
              <a:gd name="connsiteX0" fmla="*/ 2834640 w 3169622"/>
              <a:gd name="connsiteY0" fmla="*/ 3872669 h 3872669"/>
              <a:gd name="connsiteX1" fmla="*/ 0 w 3169622"/>
              <a:gd name="connsiteY1" fmla="*/ 1038029 h 3872669"/>
              <a:gd name="connsiteX2" fmla="*/ 127440 w 3169622"/>
              <a:gd name="connsiteY2" fmla="*/ 195094 h 3872669"/>
              <a:gd name="connsiteX3" fmla="*/ 198845 w 3169622"/>
              <a:gd name="connsiteY3" fmla="*/ 0 h 3872669"/>
              <a:gd name="connsiteX4" fmla="*/ 3169622 w 3169622"/>
              <a:gd name="connsiteY4" fmla="*/ 0 h 3872669"/>
              <a:gd name="connsiteX5" fmla="*/ 3169622 w 3169622"/>
              <a:gd name="connsiteY5" fmla="*/ 3851142 h 3872669"/>
              <a:gd name="connsiteX6" fmla="*/ 3124465 w 3169622"/>
              <a:gd name="connsiteY6" fmla="*/ 3858034 h 3872669"/>
              <a:gd name="connsiteX7" fmla="*/ 2834640 w 3169622"/>
              <a:gd name="connsiteY7" fmla="*/ 3872669 h 3872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169622" h="3872669">
                <a:moveTo>
                  <a:pt x="2834640" y="3872669"/>
                </a:moveTo>
                <a:cubicBezTo>
                  <a:pt x="1269112" y="3872669"/>
                  <a:pt x="0" y="2603557"/>
                  <a:pt x="0" y="1038029"/>
                </a:cubicBezTo>
                <a:cubicBezTo>
                  <a:pt x="0" y="744493"/>
                  <a:pt x="44617" y="461377"/>
                  <a:pt x="127440" y="195094"/>
                </a:cubicBezTo>
                <a:lnTo>
                  <a:pt x="198845" y="0"/>
                </a:lnTo>
                <a:lnTo>
                  <a:pt x="3169622" y="0"/>
                </a:lnTo>
                <a:lnTo>
                  <a:pt x="3169622" y="3851142"/>
                </a:lnTo>
                <a:lnTo>
                  <a:pt x="3124465" y="3858034"/>
                </a:lnTo>
                <a:cubicBezTo>
                  <a:pt x="3029173" y="3867712"/>
                  <a:pt x="2932485" y="3872669"/>
                  <a:pt x="2834640" y="3872669"/>
                </a:cubicBezTo>
                <a:close/>
              </a:path>
            </a:pathLst>
          </a:custGeom>
          <a:solidFill>
            <a:schemeClr val="accent2">
              <a:alpha val="46000"/>
            </a:schemeClr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/>
          </a:p>
        </p:txBody>
      </p:sp>
      <p:sp>
        <p:nvSpPr>
          <p:cNvPr id="46" name="图片占位符 45"/>
          <p:cNvSpPr>
            <a:spLocks noGrp="1"/>
          </p:cNvSpPr>
          <p:nvPr>
            <p:ph type="pic" sz="quarter" idx="10"/>
          </p:nvPr>
        </p:nvSpPr>
        <p:spPr>
          <a:xfrm>
            <a:off x="-393629" y="121920"/>
            <a:ext cx="6308726" cy="6461442"/>
          </a:xfrm>
          <a:custGeom>
            <a:avLst/>
            <a:gdLst>
              <a:gd name="connsiteX0" fmla="*/ 3154363 w 6308726"/>
              <a:gd name="connsiteY0" fmla="*/ 0 h 6461442"/>
              <a:gd name="connsiteX1" fmla="*/ 6308726 w 6308726"/>
              <a:gd name="connsiteY1" fmla="*/ 3230721 h 6461442"/>
              <a:gd name="connsiteX2" fmla="*/ 3154363 w 6308726"/>
              <a:gd name="connsiteY2" fmla="*/ 6461442 h 6461442"/>
              <a:gd name="connsiteX3" fmla="*/ 0 w 6308726"/>
              <a:gd name="connsiteY3" fmla="*/ 3230721 h 6461442"/>
              <a:gd name="connsiteX4" fmla="*/ 3154363 w 6308726"/>
              <a:gd name="connsiteY4" fmla="*/ 0 h 6461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726" h="6461442">
                <a:moveTo>
                  <a:pt x="3154363" y="0"/>
                </a:moveTo>
                <a:cubicBezTo>
                  <a:pt x="4896470" y="0"/>
                  <a:pt x="6308726" y="1446443"/>
                  <a:pt x="6308726" y="3230721"/>
                </a:cubicBezTo>
                <a:cubicBezTo>
                  <a:pt x="6308726" y="5014999"/>
                  <a:pt x="4896470" y="6461442"/>
                  <a:pt x="3154363" y="6461442"/>
                </a:cubicBezTo>
                <a:cubicBezTo>
                  <a:pt x="1412256" y="6461442"/>
                  <a:pt x="0" y="5014999"/>
                  <a:pt x="0" y="3230721"/>
                </a:cubicBezTo>
                <a:cubicBezTo>
                  <a:pt x="0" y="1446443"/>
                  <a:pt x="1412256" y="0"/>
                  <a:pt x="315436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0" name="弧形 9"/>
          <p:cNvSpPr/>
          <p:nvPr userDrawn="1"/>
        </p:nvSpPr>
        <p:spPr>
          <a:xfrm>
            <a:off x="-2959008" y="-3540421"/>
            <a:ext cx="13938842" cy="13938842"/>
          </a:xfrm>
          <a:prstGeom prst="arc">
            <a:avLst>
              <a:gd name="adj1" fmla="val 19836603"/>
              <a:gd name="adj2" fmla="val 1750907"/>
            </a:avLst>
          </a:prstGeom>
          <a:ln w="127000" cmpd="sng">
            <a:solidFill>
              <a:schemeClr val="accent2">
                <a:alpha val="8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弧形 10"/>
          <p:cNvSpPr/>
          <p:nvPr userDrawn="1"/>
        </p:nvSpPr>
        <p:spPr>
          <a:xfrm>
            <a:off x="-3714614" y="-4337590"/>
            <a:ext cx="15533180" cy="15533180"/>
          </a:xfrm>
          <a:prstGeom prst="arc">
            <a:avLst>
              <a:gd name="adj1" fmla="val 20023514"/>
              <a:gd name="adj2" fmla="val 1618931"/>
            </a:avLst>
          </a:prstGeom>
          <a:ln w="50800" cmpd="sng">
            <a:solidFill>
              <a:schemeClr val="accent2">
                <a:alpha val="8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弧形 11"/>
          <p:cNvSpPr/>
          <p:nvPr userDrawn="1"/>
        </p:nvSpPr>
        <p:spPr>
          <a:xfrm>
            <a:off x="-7304701" y="-3540421"/>
            <a:ext cx="13938842" cy="13938842"/>
          </a:xfrm>
          <a:prstGeom prst="arc">
            <a:avLst>
              <a:gd name="adj1" fmla="val 19762290"/>
              <a:gd name="adj2" fmla="val 1838667"/>
            </a:avLst>
          </a:prstGeom>
          <a:ln w="127000" cmpd="sng">
            <a:solidFill>
              <a:schemeClr val="accent2">
                <a:alpha val="8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一图一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96ED1E-CB17-4C32-83C1-B048B16D33FF}" type="datetime1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4CD8E4-B74B-429A-B34D-997F64827F4C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矩形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3000"/>
            </a:schemeClr>
          </a:solidFill>
          <a:ln w="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3" hasCustomPrompt="1"/>
          </p:nvPr>
        </p:nvSpPr>
        <p:spPr>
          <a:xfrm>
            <a:off x="672175" y="549275"/>
            <a:ext cx="10824500" cy="3890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zh-CN" altLang="en-US" dirty="0">
                <a:latin typeface="+mj-ea"/>
                <a:ea typeface="+mj-ea"/>
              </a:defRPr>
            </a:lvl1pPr>
          </a:lstStyle>
          <a:p>
            <a:pPr marL="0" lvl="0" indent="0">
              <a:buNone/>
            </a:pPr>
            <a:r>
              <a:rPr lang="zh-CN" altLang="en-US" dirty="0"/>
              <a:t>在这里输入你的标题</a:t>
            </a:r>
            <a:endParaRPr lang="zh-CN" altLang="en-US" dirty="0"/>
          </a:p>
        </p:txBody>
      </p:sp>
      <p:sp>
        <p:nvSpPr>
          <p:cNvPr id="8" name="椭圆 7"/>
          <p:cNvSpPr/>
          <p:nvPr userDrawn="1"/>
        </p:nvSpPr>
        <p:spPr>
          <a:xfrm rot="2700000">
            <a:off x="672175" y="359579"/>
            <a:ext cx="389098" cy="389098"/>
          </a:xfrm>
          <a:prstGeom prst="ellipse">
            <a:avLst/>
          </a:prstGeom>
          <a:gradFill>
            <a:gsLst>
              <a:gs pos="88000">
                <a:schemeClr val="accent1"/>
              </a:gs>
              <a:gs pos="0">
                <a:schemeClr val="accent1">
                  <a:alpha val="0"/>
                </a:schemeClr>
              </a:gs>
            </a:gsLst>
            <a:lin ang="10800000" scaled="1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A-图片 11"/>
          <p:cNvSpPr/>
          <p:nvPr userDrawn="1">
            <p:custDataLst>
              <p:tags r:id="rId3"/>
            </p:custDataLst>
          </p:nvPr>
        </p:nvSpPr>
        <p:spPr>
          <a:xfrm>
            <a:off x="8373433" y="735715"/>
            <a:ext cx="5365068" cy="5386570"/>
          </a:xfrm>
          <a:custGeom>
            <a:avLst/>
            <a:gdLst/>
            <a:ahLst/>
            <a:cxnLst/>
            <a:rect l="0" t="0" r="0" b="0"/>
            <a:pathLst>
              <a:path w="2253158" h="2262188">
                <a:moveTo>
                  <a:pt x="0" y="0"/>
                </a:moveTo>
                <a:lnTo>
                  <a:pt x="2253157" y="0"/>
                </a:lnTo>
                <a:lnTo>
                  <a:pt x="2253157" y="2262187"/>
                </a:lnTo>
                <a:lnTo>
                  <a:pt x="0" y="2262187"/>
                </a:lnTo>
                <a:close/>
              </a:path>
            </a:pathLst>
          </a:custGeom>
          <a:blipFill dpi="0" rotWithShape="1">
            <a:blip r:embed="rId4">
              <a:alphaModFix amt="4000"/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灯片编号占位符 4"/>
          <p:cNvSpPr txBox="1"/>
          <p:nvPr userDrawn="1"/>
        </p:nvSpPr>
        <p:spPr>
          <a:xfrm>
            <a:off x="11055967" y="6121669"/>
            <a:ext cx="506554" cy="365125"/>
          </a:xfrm>
          <a:prstGeom prst="rect">
            <a:avLst/>
          </a:prstGeom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F4CD8E4-B74B-429A-B34D-997F64827F4C}" type="slidenum">
              <a:rPr lang="zh-CN" altLang="en-US" smtClean="0">
                <a:solidFill>
                  <a:schemeClr val="accent5"/>
                </a:solidFill>
              </a:rPr>
            </a:fld>
            <a:endParaRPr lang="zh-CN" altLang="en-US" dirty="0">
              <a:solidFill>
                <a:schemeClr val="accent5"/>
              </a:solidFill>
            </a:endParaRPr>
          </a:p>
        </p:txBody>
      </p:sp>
      <p:sp>
        <p:nvSpPr>
          <p:cNvPr id="15" name="PA-图片 2"/>
          <p:cNvSpPr/>
          <p:nvPr userDrawn="1">
            <p:custDataLst>
              <p:tags r:id="rId5"/>
            </p:custDataLst>
          </p:nvPr>
        </p:nvSpPr>
        <p:spPr>
          <a:xfrm>
            <a:off x="2927359" y="6098519"/>
            <a:ext cx="440684" cy="446004"/>
          </a:xfrm>
          <a:custGeom>
            <a:avLst/>
            <a:gdLst/>
            <a:ahLst/>
            <a:cxnLst/>
            <a:rect l="0" t="0" r="0" b="0"/>
            <a:pathLst>
              <a:path w="5919290" h="5990749">
                <a:moveTo>
                  <a:pt x="0" y="0"/>
                </a:moveTo>
                <a:lnTo>
                  <a:pt x="5919289" y="0"/>
                </a:lnTo>
                <a:lnTo>
                  <a:pt x="5919289" y="5990748"/>
                </a:lnTo>
                <a:lnTo>
                  <a:pt x="0" y="5990748"/>
                </a:lnTo>
                <a:close/>
              </a:path>
            </a:pathLst>
          </a:custGeom>
          <a:blipFill dpi="0"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íš1íḓê"/>
          <p:cNvSpPr/>
          <p:nvPr userDrawn="1"/>
        </p:nvSpPr>
        <p:spPr bwMode="auto">
          <a:xfrm>
            <a:off x="4432300" y="2705100"/>
            <a:ext cx="7086600" cy="3251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 dirty="0">
              <a:solidFill>
                <a:schemeClr val="lt1"/>
              </a:solidFill>
            </a:endParaRPr>
          </a:p>
        </p:txBody>
      </p:sp>
      <p:sp>
        <p:nvSpPr>
          <p:cNvPr id="14" name="矩形 13"/>
          <p:cNvSpPr/>
          <p:nvPr userDrawn="1"/>
        </p:nvSpPr>
        <p:spPr>
          <a:xfrm>
            <a:off x="1295398" y="1377950"/>
            <a:ext cx="4114800" cy="4419600"/>
          </a:xfrm>
          <a:prstGeom prst="rect">
            <a:avLst/>
          </a:prstGeom>
          <a:solidFill>
            <a:schemeClr val="accent2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9" name="图片占位符 18"/>
          <p:cNvSpPr>
            <a:spLocks noGrp="1"/>
          </p:cNvSpPr>
          <p:nvPr>
            <p:ph type="pic" sz="quarter" idx="14"/>
          </p:nvPr>
        </p:nvSpPr>
        <p:spPr>
          <a:xfrm>
            <a:off x="1066799" y="1219200"/>
            <a:ext cx="4114800" cy="4419600"/>
          </a:xfrm>
          <a:custGeom>
            <a:avLst/>
            <a:gdLst>
              <a:gd name="connsiteX0" fmla="*/ 0 w 4114800"/>
              <a:gd name="connsiteY0" fmla="*/ 0 h 4419600"/>
              <a:gd name="connsiteX1" fmla="*/ 4114800 w 4114800"/>
              <a:gd name="connsiteY1" fmla="*/ 0 h 4419600"/>
              <a:gd name="connsiteX2" fmla="*/ 4114800 w 4114800"/>
              <a:gd name="connsiteY2" fmla="*/ 4419600 h 4419600"/>
              <a:gd name="connsiteX3" fmla="*/ 0 w 4114800"/>
              <a:gd name="connsiteY3" fmla="*/ 4419600 h 441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4419600">
                <a:moveTo>
                  <a:pt x="0" y="0"/>
                </a:moveTo>
                <a:lnTo>
                  <a:pt x="4114800" y="0"/>
                </a:lnTo>
                <a:lnTo>
                  <a:pt x="4114800" y="4419600"/>
                </a:lnTo>
                <a:lnTo>
                  <a:pt x="0" y="44196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601958" y="6098519"/>
            <a:ext cx="2389839" cy="579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8.xml"/><Relationship Id="rId8" Type="http://schemas.openxmlformats.org/officeDocument/2006/relationships/image" Target="../media/image44.png"/><Relationship Id="rId7" Type="http://schemas.openxmlformats.org/officeDocument/2006/relationships/image" Target="../media/image43.png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46.png"/><Relationship Id="rId3" Type="http://schemas.openxmlformats.org/officeDocument/2006/relationships/image" Target="../media/image45.png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47.png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53.png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3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68.png"/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1.png"/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74.png"/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0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1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83.png"/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3.xml"/><Relationship Id="rId8" Type="http://schemas.openxmlformats.org/officeDocument/2006/relationships/slideLayout" Target="../slideLayouts/slideLayout18.xml"/><Relationship Id="rId7" Type="http://schemas.openxmlformats.org/officeDocument/2006/relationships/image" Target="../media/image89.png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6.png"/><Relationship Id="rId1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7.png"/><Relationship Id="rId1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98.png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23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0.xml"/><Relationship Id="rId3" Type="http://schemas.openxmlformats.org/officeDocument/2006/relationships/slideLayout" Target="../slideLayouts/slideLayout18.xml"/><Relationship Id="rId2" Type="http://schemas.openxmlformats.org/officeDocument/2006/relationships/hyperlink" Target="https://wildgs-slam.github.io/" TargetMode="External"/><Relationship Id="rId1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8.xml"/><Relationship Id="rId4" Type="http://schemas.openxmlformats.org/officeDocument/2006/relationships/image" Target="../media/image33.png"/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18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358005" y="2099310"/>
            <a:ext cx="3517900" cy="1329690"/>
          </a:xfrm>
        </p:spPr>
        <p:txBody>
          <a:bodyPr/>
          <a:lstStyle/>
          <a:p>
            <a:pPr algn="ctr"/>
            <a:r>
              <a:rPr lang="en-US" altLang="zh-CN" sz="4000" dirty="0"/>
              <a:t>20250605</a:t>
            </a:r>
            <a:endParaRPr lang="en-US" altLang="zh-CN" sz="4000" dirty="0"/>
          </a:p>
          <a:p>
            <a:pPr algn="ctr"/>
            <a:r>
              <a:rPr lang="en-US" altLang="zh-CN" sz="4000" dirty="0"/>
              <a:t>3DGS</a:t>
            </a:r>
            <a:r>
              <a:rPr sz="4000" dirty="0"/>
              <a:t>论文</a:t>
            </a:r>
            <a:r>
              <a:rPr sz="4000" dirty="0"/>
              <a:t>分享</a:t>
            </a:r>
            <a:endParaRPr sz="4000" dirty="0"/>
          </a:p>
          <a:p>
            <a:pPr algn="ctr"/>
            <a:endParaRPr sz="4000" dirty="0"/>
          </a:p>
          <a:p>
            <a:pPr algn="ctr"/>
            <a:r>
              <a:rPr sz="1800" dirty="0"/>
              <a:t>黄恺瑞</a:t>
            </a:r>
            <a:endParaRPr sz="18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771900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3D gaussian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为什么是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椭球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145" y="1866900"/>
            <a:ext cx="6038215" cy="483997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固定概率密度分析，变量是</a:t>
            </a:r>
            <a:r>
              <a:rPr lang="en-US" altLang="zh-CN" sz="2000" b="1" spc="100" dirty="0">
                <a:solidFill>
                  <a:schemeClr val="tx1"/>
                </a:solidFill>
                <a:latin typeface="+mn-ea"/>
              </a:rPr>
              <a:t>x</a:t>
            </a:r>
            <a:endParaRPr lang="en-US" altLang="zh-CN" sz="2000" b="1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一维：</a:t>
            </a:r>
            <a:br>
              <a:rPr lang="zh-CN" altLang="en-US" sz="2000" spc="100" dirty="0">
                <a:solidFill>
                  <a:schemeClr val="tx1"/>
                </a:solidFill>
                <a:latin typeface="+mn-ea"/>
              </a:rPr>
            </a:b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即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二维：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三维：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6" name="图片 5" descr="QianJianTec17483489886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598930"/>
            <a:ext cx="3510280" cy="658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1385" y="2526665"/>
            <a:ext cx="3513455" cy="64579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6265" y="2785110"/>
            <a:ext cx="2292985" cy="88328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24700" y="1040130"/>
            <a:ext cx="3939540" cy="259524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6635" y="3576320"/>
            <a:ext cx="4758690" cy="73977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63765" y="3576320"/>
            <a:ext cx="3800475" cy="254698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33595" y="4418330"/>
            <a:ext cx="2564765" cy="184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771900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3D gaussian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为什么是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椭球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pic>
        <p:nvPicPr>
          <p:cNvPr id="6" name="图片 5" descr="QianJianTec17483489886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598930"/>
            <a:ext cx="3510280" cy="658495"/>
          </a:xfrm>
          <a:prstGeom prst="rect">
            <a:avLst/>
          </a:prstGeom>
        </p:spPr>
      </p:pic>
      <p:pic>
        <p:nvPicPr>
          <p:cNvPr id="14" name="图片 13" descr="QianJianTec17489313566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710" y="2257425"/>
            <a:ext cx="9406890" cy="194437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1257300" y="459994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文本框 15"/>
              <p:cNvSpPr txBox="1"/>
              <p:nvPr/>
            </p:nvSpPr>
            <p:spPr>
              <a:xfrm>
                <a:off x="2432685" y="5161280"/>
                <a:ext cx="6367145" cy="625475"/>
              </a:xfrm>
              <a:prstGeom prst="rect">
                <a:avLst/>
              </a:prstGeom>
              <a:noFill/>
            </p:spPr>
            <p:txBody>
              <a:bodyPr wrap="square" rtlCol="0" anchor="t">
                <a:noAutofit/>
              </a:bodyPr>
              <a:p>
                <a:pPr algn="l" hangingPunct="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𝐴</m:t>
                      </m:r>
                      <m:sSup>
                        <m:sSupPr>
                          <m:ctrlP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𝑥</m:t>
                          </m:r>
                        </m:e>
                        <m:sup>
                          <m: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𝐵</m:t>
                      </m:r>
                      <m:sSup>
                        <m:sSupPr>
                          <m:ctrlP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𝑦</m:t>
                          </m:r>
                        </m:e>
                        <m:sup>
                          <m: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𝐶</m:t>
                      </m:r>
                      <m:sSup>
                        <m:sSupPr>
                          <m:ctrlP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sSupPr>
                        <m:e>
                          <m: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𝑧</m:t>
                          </m:r>
                        </m:e>
                        <m:sup>
                          <m: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  <m:t>2</m:t>
                          </m:r>
                        </m:sup>
                      </m:sSup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𝐷𝑥𝑦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𝐸𝑥𝑧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+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2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𝐹𝑦𝑧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=</m:t>
                      </m:r>
                      <m:r>
                        <a:rPr lang="en-US" altLang="zh-CN" sz="2000" i="1" spc="100" dirty="0">
                          <a:solidFill>
                            <a:schemeClr val="tx1"/>
                          </a:solidFill>
                          <a:latin typeface="Cambria Math" panose="02040503050406030204" charset="0"/>
                          <a:cs typeface="Cambria Math" panose="02040503050406030204" charset="0"/>
                        </a:rPr>
                        <m:t>1</m:t>
                      </m:r>
                    </m:oMath>
                  </m:oMathPara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2685" y="5161280"/>
                <a:ext cx="6367145" cy="6254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下箭头 16"/>
          <p:cNvSpPr/>
          <p:nvPr/>
        </p:nvSpPr>
        <p:spPr>
          <a:xfrm>
            <a:off x="5392420" y="4294505"/>
            <a:ext cx="441325" cy="683895"/>
          </a:xfrm>
          <a:prstGeom prst="downArrow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8799830" y="516128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椭球面（壳）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文本框 18"/>
              <p:cNvSpPr txBox="1"/>
              <p:nvPr/>
            </p:nvSpPr>
            <p:spPr>
              <a:xfrm>
                <a:off x="7845361" y="1148969"/>
                <a:ext cx="2670175" cy="15589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 hangingPunct="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19" name="文本框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5361" y="1148969"/>
                <a:ext cx="2670175" cy="1558925"/>
              </a:xfrm>
              <a:prstGeom prst="rect">
                <a:avLst/>
              </a:prstGeom>
              <a:blipFill rotWithShape="1">
                <a:blip r:embed="rId5"/>
                <a:stretch>
                  <a:fillRect l="-21" t="-16" r="21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771900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3D gaussian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为什么是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椭球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145" y="2286635"/>
            <a:ext cx="6038215" cy="483997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所以随着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G(x)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的变化，其实是一个大椭球壳套小椭球壳的形状，</a:t>
            </a:r>
            <a:r>
              <a:rPr lang="zh-CN" altLang="en-US" sz="2000" b="1" spc="100" dirty="0">
                <a:solidFill>
                  <a:schemeClr val="accent3"/>
                </a:solidFill>
                <a:latin typeface="+mn-ea"/>
              </a:rPr>
              <a:t>实心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6" name="图片 5" descr="QianJianTec17483489886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583690"/>
            <a:ext cx="3510280" cy="658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2900" y="1223010"/>
            <a:ext cx="2461260" cy="1661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771900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协方差矩阵控制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椭球形状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160145" y="1598930"/>
                <a:ext cx="6038215" cy="4839970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高斯分布：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endParaRPr lang="en-US" altLang="zh-CN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均值</a:t>
                </a:r>
                <a14:m>
                  <m:oMath xmlns:m="http://schemas.openxmlformats.org/officeDocument/2006/math"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[</m:t>
                    </m:r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]</m:t>
                    </m:r>
                  </m:oMath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协方差矩阵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sub>
                                <m:sup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sub>
                                <m:sup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  <m:e>
                              <m:sSubSup>
                                <m:sSubSupPr>
                                  <m:ctrlP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𝑧</m:t>
                                  </m:r>
                                </m:sub>
                                <m:sup>
                                  <m:r>
                                    <a:rPr lang="en-US" altLang="zh-CN" sz="2000" i="1" spc="100" dirty="0">
                                      <a:solidFill>
                                        <a:schemeClr val="tx1"/>
                                      </a:solidFill>
                                      <a:latin typeface="Cambria Math" panose="02040503050406030204" charset="0"/>
                                      <a:cs typeface="Cambria Math" panose="02040503050406030204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mr>
                        </m:m>
                      </m:e>
                    </m:d>
                  </m:oMath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高斯分布的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仿射变换：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5" y="1598930"/>
                <a:ext cx="6038215" cy="4839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0" y="4947285"/>
            <a:ext cx="3055620" cy="90678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8445" y="1789430"/>
            <a:ext cx="1821180" cy="777240"/>
          </a:xfrm>
          <a:prstGeom prst="rect">
            <a:avLst/>
          </a:prstGeom>
        </p:spPr>
      </p:pic>
      <p:cxnSp>
        <p:nvCxnSpPr>
          <p:cNvPr id="10" name="直接连接符 9"/>
          <p:cNvCxnSpPr/>
          <p:nvPr/>
        </p:nvCxnSpPr>
        <p:spPr>
          <a:xfrm flipH="1">
            <a:off x="5944235" y="1513205"/>
            <a:ext cx="36830" cy="4664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文本框 10"/>
              <p:cNvSpPr txBox="1"/>
              <p:nvPr/>
            </p:nvSpPr>
            <p:spPr>
              <a:xfrm>
                <a:off x="6224270" y="1598930"/>
                <a:ext cx="6038215" cy="4839970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标准高斯分布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endParaRPr lang="en-US" altLang="zh-CN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均值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[0,0,0]</a:t>
                </a:r>
                <a:endParaRPr lang="en-US" altLang="zh-CN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协方差矩阵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endParaRPr lang="en-US" altLang="zh-CN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en-US" altLang="zh-CN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ea"/>
                  </a:rPr>
                  <a:t>任意高斯可以看作是标准高斯通过</a:t>
                </a:r>
                <a:br>
                  <a:rPr lang="zh-CN" altLang="en-US" sz="2000" spc="1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ea"/>
                  </a:rPr>
                </a:br>
                <a:r>
                  <a:rPr lang="zh-CN" altLang="en-US" sz="2000" spc="1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ea"/>
                  </a:rPr>
                  <a:t>仿射变换得到</a:t>
                </a:r>
                <a:br>
                  <a:rPr lang="zh-CN" altLang="en-US" sz="2000" spc="100" dirty="0">
                    <a:solidFill>
                      <a:schemeClr val="tx1"/>
                    </a:solidFill>
                    <a:highlight>
                      <a:srgbClr val="FFFF00"/>
                    </a:highlight>
                    <a:latin typeface="+mn-ea"/>
                  </a:rPr>
                </a:b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（球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→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椭球）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270" y="1598930"/>
                <a:ext cx="6038215" cy="483997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43675" y="1845945"/>
            <a:ext cx="1767840" cy="73914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81445" y="3564890"/>
            <a:ext cx="2186940" cy="6705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协方差矩阵为什么可以用旋转和缩放矩阵来表达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145" y="1598930"/>
            <a:ext cx="4784090" cy="483997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高斯分布的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仿射变换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A = RS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仿射变换其实就是旋转、缩放、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平移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（换种思考，任何可逆实矩阵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A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都可以做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“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极分解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”Polar Decomposition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）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944235" y="1513205"/>
            <a:ext cx="36830" cy="4664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6224270" y="1598930"/>
            <a:ext cx="6038215" cy="483997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知道协方差矩阵可以通过特征值分解求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R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S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（不重要）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0" y="2011680"/>
            <a:ext cx="3055620" cy="90678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01105" y="1513205"/>
            <a:ext cx="2430780" cy="165354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60440" y="3429000"/>
            <a:ext cx="4940935" cy="14700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51925" y="1645920"/>
            <a:ext cx="2339340" cy="1143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1065" y="5626735"/>
            <a:ext cx="5313045" cy="10312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坐标系变换（相机、投影、视口、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光栅化）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944235" y="1513205"/>
            <a:ext cx="36830" cy="4664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0" y="1661160"/>
            <a:ext cx="2847975" cy="1999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045" y="3723005"/>
            <a:ext cx="4472940" cy="22707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199515" y="60559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r>
              <a:rPr lang="en-US" altLang="zh-CN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GAMES101</a:t>
            </a:r>
            <a:r>
              <a:rPr lang="zh-CN" altLang="en-US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作业</a:t>
            </a:r>
            <a:r>
              <a:rPr lang="en-US" altLang="zh-CN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1</a:t>
            </a:r>
            <a:r>
              <a:rPr lang="zh-CN" altLang="en-US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、</a:t>
            </a:r>
            <a:r>
              <a:rPr lang="en-US" altLang="zh-CN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</a:t>
            </a:r>
            <a:endParaRPr lang="en-US" altLang="zh-CN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0800" y="1159510"/>
            <a:ext cx="4511040" cy="237744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86880" y="3660775"/>
            <a:ext cx="3147695" cy="2753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投影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变换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H="1">
            <a:off x="5944235" y="1513205"/>
            <a:ext cx="36830" cy="46647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04000" y="1464310"/>
            <a:ext cx="4084320" cy="27813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本框 5"/>
              <p:cNvSpPr txBox="1"/>
              <p:nvPr/>
            </p:nvSpPr>
            <p:spPr>
              <a:xfrm>
                <a:off x="6966585" y="4316095"/>
                <a:ext cx="4064000" cy="171577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p>
                <a:pPr algn="l" hangingPunct="0">
                  <a:lnSpc>
                    <a:spcPct val="130000"/>
                  </a:lnSpc>
                </a:pPr>
                <a:r>
                  <a:rPr lang="zh-CN" altLang="en-US" sz="20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视锥体</a:t>
                </a:r>
                <a:r>
                  <a:rPr lang="en-US" altLang="zh-CN" sz="20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→</a:t>
                </a:r>
                <a:r>
                  <a:rPr lang="zh-CN" altLang="en-US" sz="20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长方体</a:t>
                </a:r>
                <a:r>
                  <a:rPr lang="en-US" altLang="zh-CN" sz="20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→</a:t>
                </a:r>
                <a:r>
                  <a:rPr lang="zh-CN" altLang="en-US" sz="20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正方体</a:t>
                </a:r>
                <a:endParaRPr lang="zh-CN" altLang="en-US" sz="20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r>
                  <a:rPr lang="zh-CN" altLang="en-US" sz="20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Cambria Math" panose="02040503050406030204" charset="0"/>
                    <a:cs typeface="Cambria Math" panose="02040503050406030204" charset="0"/>
                  </a:rPr>
                  <a:t>变换：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sz="2000" spc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x</m:t>
                    </m:r>
                    <m:r>
                      <a:rPr lang="en-US" altLang="zh-CN" sz="2000" spc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altLang="zh-CN" sz="2000" spc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m</m:t>
                    </m:r>
                    <m:r>
                      <a:rPr lang="en-US" altLang="zh-CN" sz="2000" spc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altLang="zh-CN" sz="2000" spc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t</m:t>
                    </m:r>
                    <m:r>
                      <a:rPr lang="en-US" altLang="zh-CN" sz="2000" spc="1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 hangingPunct="0">
                  <a:lnSpc>
                    <a:spcPct val="130000"/>
                  </a:lnSpc>
                </a:pPr>
                <a:r>
                  <a:rPr lang="zh-CN" altLang="en-US" sz="20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但这是非线性的（非</a:t>
                </a:r>
                <a:r>
                  <a:rPr lang="zh-CN" altLang="en-US" sz="2000" spc="1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ea"/>
                  </a:rPr>
                  <a:t>仿射）</a:t>
                </a:r>
                <a:endParaRPr lang="zh-CN" altLang="en-US" sz="2000" spc="1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6585" y="4316095"/>
                <a:ext cx="4064000" cy="171577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213485" y="1859280"/>
                <a:ext cx="4064000" cy="359918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p>
                <a:pPr algn="l" hangingPunct="0">
                  <a:lnSpc>
                    <a:spcPct val="130000"/>
                  </a:lnSpc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投影变换：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均值：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𝑚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𝜇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协方差矩阵（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不能）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均值只有一个数，不会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形变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所以引入雅克比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矩阵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85" y="1859280"/>
                <a:ext cx="4064000" cy="35991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图片 13"/>
          <p:cNvPicPr/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79880" y="4672965"/>
            <a:ext cx="3330575" cy="18275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雅克比矩阵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213485" y="1859280"/>
                <a:ext cx="5624830" cy="359918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p>
                <a:pPr algn="l" hangingPunct="0">
                  <a:lnSpc>
                    <a:spcPct val="130000"/>
                  </a:lnSpc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关键词：泰勒展开、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线性逼近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坐标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变换：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𝑠𝑖𝑛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𝑓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)=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𝑠𝑖𝑛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雅克比矩阵：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85" y="1859280"/>
                <a:ext cx="5624830" cy="35991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36180" y="1202055"/>
            <a:ext cx="3498850" cy="49129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4450" y="4316095"/>
            <a:ext cx="4411980" cy="12039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雅克比矩阵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1213485" y="1859280"/>
                <a:ext cx="8832850" cy="359918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那么此时协方差矩阵就可以通过雅克比矩阵做变换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了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协方差矩阵：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𝐽</m:t>
                    </m:r>
                    <m:sSubSup>
                      <m:sSub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sup>
                    </m:sSubSup>
                    <m:sSup>
                      <m:s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再加上之前到相机变换的仿射变换矩阵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W</a:t>
                </a:r>
                <a:endParaRPr lang="en-US" altLang="zh-CN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得到：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</m:sSub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𝐽</m:t>
                    </m:r>
                    <m:sSubSup>
                      <m:sSub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</m:t>
                        </m:r>
                      </m:sup>
                    </m:sSubSup>
                    <m:sSup>
                      <m:s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𝐽𝑊</m:t>
                    </m:r>
                    <m:sSubSup>
                      <m:sSub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𝑉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𝑘</m:t>
                        </m:r>
                      </m:sub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’‘</m:t>
                        </m:r>
                      </m:sup>
                    </m:sSubSup>
                    <m:sSup>
                      <m:s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𝑊</m:t>
                        </m:r>
                      </m:e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  <m:sSup>
                      <m:s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𝐽</m:t>
                        </m:r>
                      </m:e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sup>
                    </m:sSup>
                  </m:oMath>
                </a14:m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3485" y="1859280"/>
                <a:ext cx="8832850" cy="359918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13485" y="4041140"/>
            <a:ext cx="4312920" cy="20574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24900" y="1864360"/>
            <a:ext cx="1821180" cy="119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颜色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3485" y="1859280"/>
            <a:ext cx="8832850" cy="359918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基函数：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任何一个函数可以分解为正弦和余弦的线性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组合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球谐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函数：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任何一个球面坐标系的函数可以用多个球谐函数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近似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c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是系数（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三维），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y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是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基函数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29715" y="4081145"/>
            <a:ext cx="2803525" cy="7645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4365" y="3429000"/>
            <a:ext cx="2453005" cy="23736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07540" y="2681605"/>
            <a:ext cx="5367655" cy="747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186180" y="1236980"/>
            <a:ext cx="9319260" cy="531050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3DGS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，《3D Gaussian Splatting for Real-Time Radiance Field Rendering》用于实时辐射场渲染的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3D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高斯泼溅，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SIGGRAPH2023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的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Best Paper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先用一句话表达 3D Gaussian Splatting 干了什么：</a:t>
            </a:r>
            <a:br>
              <a:rPr lang="zh-CN" altLang="en-US" sz="2000" spc="100" dirty="0">
                <a:solidFill>
                  <a:schemeClr val="tx1"/>
                </a:solidFill>
                <a:latin typeface="+mn-ea"/>
              </a:rPr>
            </a:br>
            <a:r>
              <a:rPr lang="zh-CN" altLang="en-US" sz="2000" b="1" spc="100" dirty="0">
                <a:solidFill>
                  <a:schemeClr val="tx1"/>
                </a:solidFill>
                <a:latin typeface="+mn-ea"/>
              </a:rPr>
              <a:t>使用 3D Gaussian 球表示三维模型，并通过 Splatting 技术渲染出来</a:t>
            </a:r>
            <a:endParaRPr lang="zh-CN" altLang="en-US" sz="2000" b="1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同样也是：</a:t>
            </a:r>
            <a:r>
              <a:rPr lang="zh-CN" altLang="en-US" sz="2000" b="1" spc="100" dirty="0">
                <a:solidFill>
                  <a:schemeClr val="tx1"/>
                </a:solidFill>
                <a:latin typeface="+mn-ea"/>
              </a:rPr>
              <a:t>基于</a:t>
            </a:r>
            <a:r>
              <a:rPr lang="en-US" altLang="zh-CN" sz="2000" b="1" spc="100" dirty="0">
                <a:solidFill>
                  <a:schemeClr val="tx1"/>
                </a:solidFill>
                <a:latin typeface="+mn-ea"/>
              </a:rPr>
              <a:t>Splatting</a:t>
            </a:r>
            <a:r>
              <a:rPr lang="zh-CN" altLang="en-US" sz="2000" b="1" spc="100" dirty="0">
                <a:solidFill>
                  <a:schemeClr val="tx1"/>
                </a:solidFill>
                <a:latin typeface="+mn-ea"/>
              </a:rPr>
              <a:t>和机器学习的</a:t>
            </a:r>
            <a:r>
              <a:rPr lang="zh-CN" altLang="en-US" sz="2000" b="1" spc="100" dirty="0">
                <a:solidFill>
                  <a:schemeClr val="tx1"/>
                </a:solidFill>
                <a:latin typeface="+mn-ea"/>
              </a:rPr>
              <a:t>三维重建方法</a:t>
            </a:r>
            <a:endParaRPr lang="zh-CN" altLang="en-US" sz="2000" b="1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b="1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没有任何深度学习的知识（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MLP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等），只需要简单的机器学习，更多的是图形学的知识以及线性代数，再加上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CUDA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的高效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编程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颜色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3485" y="1859280"/>
            <a:ext cx="5999480" cy="4511675"/>
          </a:xfrm>
          <a:prstGeom prst="rect">
            <a:avLst/>
          </a:prstGeom>
          <a:noFill/>
        </p:spPr>
        <p:txBody>
          <a:bodyPr wrap="square" rtlCol="0">
            <a:normAutofit lnSpcReduction="20000"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球谐函数：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一般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l=3,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那么一共有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1+3+5+7=16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个系数，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加上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RGB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就是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16 * 3 = 48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个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系数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也就是说，对于一个高斯核会存储一组系数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c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，通过方向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d(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也就是</a:t>
            </a:r>
            <a:r>
              <a:rPr lang="zh-CN" altLang="en-US" sz="20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θ和ϕ）就可以得到</a:t>
            </a:r>
            <a:r>
              <a:rPr lang="zh-CN" altLang="en-US" sz="2000" spc="1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颜色</a:t>
            </a:r>
            <a:endParaRPr lang="zh-CN" altLang="en-US" sz="2000" spc="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0" y="2393950"/>
            <a:ext cx="5882640" cy="25298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9940" y="1350645"/>
            <a:ext cx="3800475" cy="46843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颜色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1030" y="995680"/>
            <a:ext cx="2621280" cy="54102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42310" y="1052195"/>
            <a:ext cx="4062095" cy="54000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90180" y="1074420"/>
            <a:ext cx="3101340" cy="23545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5390" y="3564890"/>
            <a:ext cx="3550920" cy="234696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7501255" y="594360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r>
              <a:rPr lang="zh-CN" altLang="en-US" sz="2000" b="1" spc="100" dirty="0">
                <a:solidFill>
                  <a:schemeClr val="tx1"/>
                </a:solidFill>
                <a:latin typeface="+mn-ea"/>
              </a:rPr>
              <a:t>球谐函数阶数越高，还原越好</a:t>
            </a:r>
            <a:endParaRPr lang="zh-CN" altLang="en-US" sz="2000" b="1" spc="1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合成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图片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213485" y="1598930"/>
            <a:ext cx="8832850" cy="359918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直观上是遍历每个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gaussian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，但实际上还是对像素进行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着色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还是使用的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NeRF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风格的体渲染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方式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7300" y="2556510"/>
            <a:ext cx="4389120" cy="19659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72200" y="2439035"/>
            <a:ext cx="4465320" cy="364236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257300" y="4544695"/>
                <a:ext cx="5274310" cy="1759585"/>
              </a:xfrm>
              <a:prstGeom prst="rect">
                <a:avLst/>
              </a:prstGeom>
              <a:noFill/>
            </p:spPr>
            <p:txBody>
              <a:bodyPr wrap="square" rtlCol="0"/>
              <a:p>
                <a:pPr algn="l" hangingPunct="0">
                  <a:lnSpc>
                    <a:spcPct val="130000"/>
                  </a:lnSpc>
                </a:pPr>
                <a:r>
                  <a:rPr lang="en-US" altLang="zh-CN" sz="1400" spc="100" dirty="0">
                    <a:solidFill>
                      <a:schemeClr val="tx1"/>
                    </a:solidFill>
                    <a:latin typeface="+mn-ea"/>
                  </a:rPr>
                  <a:t>T(s):</a:t>
                </a: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在</a:t>
                </a:r>
                <a:r>
                  <a:rPr lang="en-US" altLang="zh-CN" sz="1400" spc="100" dirty="0">
                    <a:solidFill>
                      <a:schemeClr val="tx1"/>
                    </a:solidFill>
                    <a:latin typeface="+mn-ea"/>
                  </a:rPr>
                  <a:t>s</a:t>
                </a: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点前，光线没有被阻碍的概率</a:t>
                </a:r>
                <a:endParaRPr lang="zh-CN" altLang="en-US" sz="14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sz="14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sz="14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4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sz="14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400" spc="100" dirty="0">
                    <a:solidFill>
                      <a:schemeClr val="tx1"/>
                    </a:solidFill>
                    <a:latin typeface="+mn-ea"/>
                  </a:rPr>
                  <a:t>:</a:t>
                </a: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在</a:t>
                </a:r>
                <a:r>
                  <a:rPr lang="en-US" altLang="zh-CN" sz="1400" spc="100" dirty="0">
                    <a:solidFill>
                      <a:schemeClr val="tx1"/>
                    </a:solidFill>
                    <a:latin typeface="+mn-ea"/>
                  </a:rPr>
                  <a:t>s</a:t>
                </a: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点处，光线碰击粒子（被粒子阻碍）的密度概率</a:t>
                </a:r>
                <a:endParaRPr lang="zh-CN" altLang="en-US" sz="14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r>
                  <a:rPr lang="en-US" altLang="zh-CN" sz="1400" spc="100" dirty="0">
                    <a:solidFill>
                      <a:schemeClr val="tx1"/>
                    </a:solidFill>
                    <a:latin typeface="+mn-ea"/>
                  </a:rPr>
                  <a:t>C(s):</a:t>
                </a: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在</a:t>
                </a:r>
                <a:r>
                  <a:rPr lang="en-US" altLang="zh-CN" sz="1400" spc="100" dirty="0">
                    <a:solidFill>
                      <a:schemeClr val="tx1"/>
                    </a:solidFill>
                    <a:latin typeface="+mn-ea"/>
                  </a:rPr>
                  <a:t>s</a:t>
                </a: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点处，粒子光出的颜色</a:t>
                </a:r>
                <a:endParaRPr lang="zh-CN" altLang="en-US" sz="14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endParaRPr lang="zh-CN" altLang="en-US" sz="14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特别的：</a:t>
                </a:r>
                <a:r>
                  <a:rPr lang="en-US" altLang="zh-CN" sz="1400" spc="100" dirty="0">
                    <a:solidFill>
                      <a:schemeClr val="tx1"/>
                    </a:solidFill>
                    <a:latin typeface="+mn-ea"/>
                  </a:rPr>
                  <a:t>splatting</a:t>
                </a: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没有找粒子的过程，需要按深度</a:t>
                </a:r>
                <a:r>
                  <a:rPr lang="zh-CN" altLang="en-US" sz="1400" spc="100" dirty="0">
                    <a:solidFill>
                      <a:schemeClr val="tx1"/>
                    </a:solidFill>
                    <a:latin typeface="+mn-ea"/>
                  </a:rPr>
                  <a:t>排序</a:t>
                </a:r>
                <a:endParaRPr lang="zh-CN" altLang="en-US" sz="14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7300" y="4544695"/>
                <a:ext cx="5274310" cy="175958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合成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图片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60145" y="1763395"/>
                <a:ext cx="5619750" cy="1759585"/>
              </a:xfrm>
              <a:prstGeom prst="rect">
                <a:avLst/>
              </a:prstGeom>
              <a:noFill/>
            </p:spPr>
            <p:txBody>
              <a:bodyPr wrap="square" rtlCol="0"/>
              <a:p>
                <a:pPr algn="l" hangingPunct="0">
                  <a:lnSpc>
                    <a:spcPct val="130000"/>
                  </a:lnSpc>
                </a:pP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T(s):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在</a:t>
                </a: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s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点前，光线没有被阻碍的概率</a:t>
                </a:r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𝜎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(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𝑠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: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在</a:t>
                </a: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s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点处，光线碰击粒子（被粒子阻碍）的密度概率</a:t>
                </a:r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C(s):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在</a:t>
                </a: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s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点处，粒子光出的颜色</a:t>
                </a:r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各点的颜色和概率密度已知，求</a:t>
                </a: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T(s)</a:t>
                </a:r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5" y="1763395"/>
                <a:ext cx="5619750" cy="1759585"/>
              </a:xfrm>
              <a:prstGeom prst="rect">
                <a:avLst/>
              </a:prstGeom>
              <a:blipFill rotWithShape="1">
                <a:blip r:embed="rId2"/>
                <a:stretch>
                  <a:fillRect b="-10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2445" y="1417320"/>
            <a:ext cx="4427220" cy="168402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48268"/>
          <a:stretch>
            <a:fillRect/>
          </a:stretch>
        </p:blipFill>
        <p:spPr>
          <a:xfrm>
            <a:off x="7167245" y="3487420"/>
            <a:ext cx="4040505" cy="967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6732"/>
          <a:stretch>
            <a:fillRect/>
          </a:stretch>
        </p:blipFill>
        <p:spPr>
          <a:xfrm>
            <a:off x="7167245" y="4255135"/>
            <a:ext cx="3379470" cy="967740"/>
          </a:xfrm>
          <a:prstGeom prst="rect">
            <a:avLst/>
          </a:prstGeom>
        </p:spPr>
      </p:pic>
      <p:sp>
        <p:nvSpPr>
          <p:cNvPr id="13" name="左箭头 12"/>
          <p:cNvSpPr/>
          <p:nvPr/>
        </p:nvSpPr>
        <p:spPr>
          <a:xfrm>
            <a:off x="5672455" y="4389755"/>
            <a:ext cx="617855" cy="228600"/>
          </a:xfrm>
          <a:prstGeom prst="leftArrow">
            <a:avLst/>
          </a:prstGeom>
          <a:solidFill>
            <a:schemeClr val="accent1"/>
          </a:solidFill>
          <a:ln w="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1228090" y="425513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8090" y="3639820"/>
            <a:ext cx="3703320" cy="81534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60145" y="4455160"/>
            <a:ext cx="2941320" cy="822960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1360170" y="556006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228090" y="5560060"/>
            <a:ext cx="6096000" cy="4108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 hangingPunct="0">
              <a:lnSpc>
                <a:spcPct val="130000"/>
              </a:lnSpc>
            </a:pPr>
            <a:r>
              <a:rPr lang="zh-CN" altLang="en-US" sz="1600" spc="100" dirty="0">
                <a:latin typeface="+mn-ea"/>
                <a:sym typeface="+mn-ea"/>
              </a:rPr>
              <a:t>分割成</a:t>
            </a:r>
            <a:r>
              <a:rPr lang="en-US" altLang="zh-CN" sz="1600" spc="100" dirty="0">
                <a:latin typeface="+mn-ea"/>
                <a:sym typeface="+mn-ea"/>
              </a:rPr>
              <a:t>N</a:t>
            </a:r>
            <a:r>
              <a:rPr lang="zh-CN" altLang="en-US" sz="1600" spc="100" dirty="0">
                <a:latin typeface="+mn-ea"/>
                <a:sym typeface="+mn-ea"/>
              </a:rPr>
              <a:t>个等距区间，假设区间内密度</a:t>
            </a:r>
            <a:r>
              <a:rPr lang="en-US" altLang="zh-CN" sz="1600" spc="100" dirty="0">
                <a:latin typeface="+mn-ea"/>
                <a:sym typeface="+mn-ea"/>
              </a:rPr>
              <a:t>sigma</a:t>
            </a:r>
            <a:r>
              <a:rPr lang="zh-CN" altLang="en-US" sz="1600" spc="100" dirty="0">
                <a:latin typeface="+mn-ea"/>
                <a:sym typeface="+mn-ea"/>
              </a:rPr>
              <a:t>和颜色</a:t>
            </a:r>
            <a:r>
              <a:rPr lang="en-US" altLang="zh-CN" sz="1600" spc="100" dirty="0">
                <a:latin typeface="+mn-ea"/>
                <a:sym typeface="+mn-ea"/>
              </a:rPr>
              <a:t>C</a:t>
            </a:r>
            <a:r>
              <a:rPr lang="zh-CN" altLang="en-US" sz="1600" spc="100" dirty="0">
                <a:latin typeface="+mn-ea"/>
                <a:sym typeface="+mn-ea"/>
              </a:rPr>
              <a:t>固定</a:t>
            </a:r>
            <a:endParaRPr lang="zh-CN" altLang="en-US" sz="1600" spc="100" dirty="0">
              <a:latin typeface="+mn-ea"/>
              <a:sym typeface="+mn-ea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938780" y="1052195"/>
            <a:ext cx="4701540" cy="64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合成图片</a:t>
            </a:r>
            <a:r>
              <a:rPr lang="en-US" altLang="zh-CN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 - Splatting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渲染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60145" y="1763395"/>
                <a:ext cx="5006340" cy="1759585"/>
              </a:xfrm>
              <a:prstGeom prst="rect">
                <a:avLst/>
              </a:prstGeom>
              <a:noFill/>
            </p:spPr>
            <p:txBody>
              <a:bodyPr wrap="square" rtlCol="0"/>
              <a:p>
                <a:pPr algn="l" hangingPunct="0">
                  <a:lnSpc>
                    <a:spcPct val="130000"/>
                  </a:lnSpc>
                </a:pP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还是对每个像素进行处理，有</a:t>
                </a:r>
                <a14:m>
                  <m:oMath xmlns:m="http://schemas.openxmlformats.org/officeDocument/2006/math"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sSub>
                      <m:sSubPr>
                        <m:ctrlP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𝑇</m:t>
                        </m:r>
                      </m:e>
                      <m:sub>
                        <m: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𝛼</m:t>
                        </m:r>
                      </m:e>
                      <m:sub>
                        <m: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𝐶</m:t>
                        </m:r>
                      </m:e>
                      <m:sub>
                        <m:r>
                          <a:rPr lang="en-US" altLang="zh-CN" sz="16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altLang="zh-CN" sz="16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algn="l" hangingPunct="0">
                  <a:lnSpc>
                    <a:spcPct val="130000"/>
                  </a:lnSpc>
                </a:pPr>
                <a:endParaRPr lang="en-US" altLang="zh-CN" sz="1600" spc="100" dirty="0">
                  <a:solidFill>
                    <a:schemeClr val="tx1"/>
                  </a:solidFill>
                  <a:latin typeface="+mn-ea"/>
                </a:endParaRPr>
              </a:p>
              <a:p>
                <a:pPr algn="l" hangingPunct="0">
                  <a:lnSpc>
                    <a:spcPct val="130000"/>
                  </a:lnSpc>
                </a:pP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代码层面不过多阐述了，当然有会有分情况讨论，比如</a:t>
                </a: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T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没有了（太小了），当前影响该像素太弱了，遍历了所有的</a:t>
                </a: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gaussians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还有</a:t>
                </a:r>
                <a:r>
                  <a:rPr lang="en-US" altLang="zh-CN" sz="1600" spc="100" dirty="0">
                    <a:solidFill>
                      <a:schemeClr val="tx1"/>
                    </a:solidFill>
                    <a:latin typeface="+mn-ea"/>
                  </a:rPr>
                  <a:t>T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的话就用背景颜色来</a:t>
                </a: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补上等</a:t>
                </a:r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5" y="1763395"/>
                <a:ext cx="5006340" cy="1759585"/>
              </a:xfrm>
              <a:prstGeom prst="rect">
                <a:avLst/>
              </a:prstGeom>
              <a:blipFill rotWithShape="1">
                <a:blip r:embed="rId2"/>
                <a:stretch>
                  <a:fillRect b="-1064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/>
          <p:cNvPicPr/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31915" y="1598930"/>
            <a:ext cx="4685030" cy="31857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机器学习和参数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估计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/>
              <p:cNvSpPr txBox="1"/>
              <p:nvPr/>
            </p:nvSpPr>
            <p:spPr>
              <a:xfrm>
                <a:off x="1160145" y="1763395"/>
                <a:ext cx="4001135" cy="1759585"/>
              </a:xfrm>
              <a:prstGeom prst="rect">
                <a:avLst/>
              </a:prstGeom>
              <a:noFill/>
            </p:spPr>
            <p:txBody>
              <a:bodyPr wrap="square" rtlCol="0"/>
              <a:p>
                <a:pPr algn="l" hangingPunct="0">
                  <a:lnSpc>
                    <a:spcPct val="130000"/>
                  </a:lnSpc>
                </a:pP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参数：</a:t>
                </a:r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285750" indent="-28575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中心点位置：</a:t>
                </a:r>
                <a14:m>
                  <m:oMath xmlns:m="http://schemas.openxmlformats.org/officeDocument/2006/math"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𝜇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=(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𝑥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𝑦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𝑧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)</m:t>
                    </m:r>
                  </m:oMath>
                </a14:m>
                <a:endParaRPr lang="en-US" altLang="zh-CN" sz="16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85750" indent="-28575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协方差矩阵：</a:t>
                </a:r>
                <a14:m>
                  <m:oMath xmlns:m="http://schemas.openxmlformats.org/officeDocument/2006/math"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𝑅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,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𝑆</m:t>
                    </m:r>
                  </m:oMath>
                </a14:m>
                <a:endParaRPr lang="en-US" altLang="zh-CN" sz="16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85750" indent="-28575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球谐函数：</a:t>
                </a:r>
                <a14:m>
                  <m:oMath xmlns:m="http://schemas.openxmlformats.org/officeDocument/2006/math"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16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×</m:t>
                    </m:r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3</m:t>
                    </m:r>
                  </m:oMath>
                </a14:m>
                <a:endParaRPr lang="en-US" altLang="zh-CN" sz="16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285750" indent="-28575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1600" spc="100" dirty="0">
                    <a:solidFill>
                      <a:schemeClr val="tx1"/>
                    </a:solidFill>
                    <a:latin typeface="+mn-ea"/>
                  </a:rPr>
                  <a:t>不透明度：</a:t>
                </a:r>
                <a14:m>
                  <m:oMath xmlns:m="http://schemas.openxmlformats.org/officeDocument/2006/math">
                    <m:r>
                      <a:rPr lang="en-US" altLang="zh-CN" sz="16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𝛼</m:t>
                    </m:r>
                  </m:oMath>
                </a14:m>
                <a:endParaRPr lang="zh-CN" altLang="en-US" sz="16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5" y="1763395"/>
                <a:ext cx="4001135" cy="175958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6"/>
          <p:cNvSpPr txBox="1"/>
          <p:nvPr/>
        </p:nvSpPr>
        <p:spPr>
          <a:xfrm>
            <a:off x="1360170" y="556006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08735" y="3594100"/>
            <a:ext cx="8923020" cy="245364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849620" y="1834515"/>
            <a:ext cx="4919980" cy="1759585"/>
          </a:xfrm>
          <a:prstGeom prst="rect">
            <a:avLst/>
          </a:prstGeom>
          <a:noFill/>
        </p:spPr>
        <p:txBody>
          <a:bodyPr wrap="square" rtlCol="0"/>
          <a:p>
            <a:pPr algn="l" hangingPunct="0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最开始会从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SfM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得到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10K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个点的稀疏点云（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假设）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algn="l" hangingPunct="0">
              <a:lnSpc>
                <a:spcPct val="130000"/>
              </a:lnSpc>
            </a:pP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algn="l" hangingPunct="0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每个点实例化一个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gaussian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，初始的形状是一个球，使用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KNN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法找到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3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邻近点，平均距离作为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半径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动态密度控制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49605" y="1755775"/>
            <a:ext cx="4975225" cy="4711065"/>
          </a:xfrm>
          <a:prstGeom prst="rect">
            <a:avLst/>
          </a:prstGeom>
          <a:noFill/>
        </p:spPr>
        <p:txBody>
          <a:bodyPr wrap="square" rtlCol="0"/>
          <a:p>
            <a:pPr algn="l" hangingPunct="0">
              <a:lnSpc>
                <a:spcPct val="130000"/>
              </a:lnSpc>
            </a:pPr>
            <a:r>
              <a:rPr lang="en-US" sz="1600" spc="100" dirty="0">
                <a:solidFill>
                  <a:schemeClr val="tx1"/>
                </a:solidFill>
                <a:latin typeface="+mn-ea"/>
              </a:rPr>
              <a:t>10K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个点云肯定是不够的，所以每个若干次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epoch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要进行一次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动态密度控制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algn="l" hangingPunct="0">
              <a:lnSpc>
                <a:spcPct val="130000"/>
              </a:lnSpc>
            </a:pP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marL="285750" indent="-28575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【</a:t>
            </a:r>
            <a:r>
              <a:rPr lang="zh-CN" altLang="en-US" sz="1600" spc="100" dirty="0">
                <a:solidFill>
                  <a:srgbClr val="FF0000"/>
                </a:solidFill>
                <a:latin typeface="+mn-ea"/>
              </a:rPr>
              <a:t>梯度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大】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marL="742950" lvl="1" indent="-28575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【尺寸大】那么就要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split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（分裂）</a:t>
            </a:r>
            <a:endParaRPr lang="en-US" altLang="zh-CN" sz="1600" spc="100" dirty="0">
              <a:solidFill>
                <a:schemeClr val="tx1"/>
              </a:solidFill>
              <a:latin typeface="+mn-ea"/>
            </a:endParaRPr>
          </a:p>
          <a:p>
            <a:pPr marL="742950" lvl="1" indent="-28575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【尺寸小】那么就要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clone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（复制）</a:t>
            </a:r>
            <a:endParaRPr lang="en-US" altLang="zh-CN" sz="1600" spc="100" dirty="0">
              <a:solidFill>
                <a:schemeClr val="tx1"/>
              </a:solidFill>
              <a:latin typeface="+mn-ea"/>
            </a:endParaRPr>
          </a:p>
          <a:p>
            <a:pPr marL="285750" lvl="0" indent="-28575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【不透明度（权重）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小】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marL="742950" lvl="1" indent="-28575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那么就要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prune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（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剪枝）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marL="742950" lvl="1" indent="-28575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marL="742950" lvl="1" indent="-28575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一般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30K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次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epoch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算很多的了，</a:t>
            </a:r>
            <a:r>
              <a:rPr lang="zh-CN" altLang="en-US" sz="1600" spc="100" dirty="0">
                <a:latin typeface="+mn-ea"/>
                <a:sym typeface="+mn-ea"/>
              </a:rPr>
              <a:t>以数据集中</a:t>
            </a:r>
            <a:r>
              <a:rPr lang="en-US" altLang="zh-CN" sz="1600" spc="100" dirty="0">
                <a:latin typeface="+mn-ea"/>
                <a:sym typeface="+mn-ea"/>
              </a:rPr>
              <a:t>book</a:t>
            </a:r>
            <a:r>
              <a:rPr lang="zh-CN" altLang="en-US" sz="1600" spc="100" dirty="0">
                <a:latin typeface="+mn-ea"/>
                <a:sym typeface="+mn-ea"/>
              </a:rPr>
              <a:t>为例，</a:t>
            </a:r>
            <a:r>
              <a:rPr lang="en-US" altLang="zh-CN" sz="1600" spc="100" dirty="0">
                <a:latin typeface="+mn-ea"/>
                <a:sym typeface="+mn-ea"/>
              </a:rPr>
              <a:t>SfM</a:t>
            </a:r>
            <a:r>
              <a:rPr lang="zh-CN" altLang="en-US" sz="1600" spc="100" dirty="0">
                <a:latin typeface="+mn-ea"/>
                <a:sym typeface="+mn-ea"/>
              </a:rPr>
              <a:t>初始点云是</a:t>
            </a:r>
            <a:r>
              <a:rPr lang="en-US" altLang="zh-CN" sz="1600" spc="100" dirty="0">
                <a:latin typeface="+mn-ea"/>
                <a:sym typeface="+mn-ea"/>
              </a:rPr>
              <a:t>1000</a:t>
            </a:r>
            <a:r>
              <a:rPr lang="zh-CN" altLang="en-US" sz="1600" spc="100" dirty="0">
                <a:latin typeface="+mn-ea"/>
                <a:sym typeface="+mn-ea"/>
              </a:rPr>
              <a:t>，训练初始化</a:t>
            </a:r>
            <a:r>
              <a:rPr lang="en-US" altLang="zh-CN" sz="1600" spc="100" dirty="0">
                <a:latin typeface="+mn-ea"/>
                <a:sym typeface="+mn-ea"/>
              </a:rPr>
              <a:t>1000</a:t>
            </a:r>
            <a:r>
              <a:rPr lang="zh-CN" altLang="en-US" sz="1600" spc="100" dirty="0">
                <a:latin typeface="+mn-ea"/>
                <a:sym typeface="+mn-ea"/>
              </a:rPr>
              <a:t>个</a:t>
            </a:r>
            <a:r>
              <a:rPr lang="en-US" altLang="zh-CN" sz="1600" spc="100" dirty="0">
                <a:latin typeface="+mn-ea"/>
                <a:sym typeface="+mn-ea"/>
              </a:rPr>
              <a:t>Gaussians</a:t>
            </a:r>
            <a:r>
              <a:rPr lang="zh-CN" altLang="en-US" sz="1600" spc="100" dirty="0">
                <a:latin typeface="+mn-ea"/>
                <a:sym typeface="+mn-ea"/>
              </a:rPr>
              <a:t>，最后迭代了</a:t>
            </a:r>
            <a:r>
              <a:rPr lang="en-US" altLang="zh-CN" sz="1600" spc="100" dirty="0">
                <a:latin typeface="+mn-ea"/>
                <a:sym typeface="+mn-ea"/>
              </a:rPr>
              <a:t>5000</a:t>
            </a:r>
            <a:r>
              <a:rPr lang="zh-CN" altLang="en-US" sz="1600" spc="100" dirty="0">
                <a:latin typeface="+mn-ea"/>
                <a:sym typeface="+mn-ea"/>
              </a:rPr>
              <a:t>次之后得到了151304个</a:t>
            </a:r>
            <a:r>
              <a:rPr lang="en-US" altLang="zh-CN" sz="1600" spc="100" dirty="0">
                <a:latin typeface="+mn-ea"/>
                <a:sym typeface="+mn-ea"/>
              </a:rPr>
              <a:t>Gaussians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60170" y="556006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82385" y="938530"/>
            <a:ext cx="4381500" cy="34823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t="42126" b="21372"/>
          <a:stretch>
            <a:fillRect/>
          </a:stretch>
        </p:blipFill>
        <p:spPr>
          <a:xfrm>
            <a:off x="5424170" y="4751070"/>
            <a:ext cx="6058535" cy="11969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数据集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6245" y="205740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0145" y="1763395"/>
            <a:ext cx="9761220" cy="1759585"/>
          </a:xfrm>
          <a:prstGeom prst="rect">
            <a:avLst/>
          </a:prstGeom>
          <a:noFill/>
        </p:spPr>
        <p:txBody>
          <a:bodyPr wrap="square" rtlCol="0"/>
          <a:p>
            <a:pPr algn="l" hangingPunct="0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输入：图像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大小可以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不一）、位姿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(.json)</a:t>
            </a:r>
            <a:endParaRPr lang="en-US" altLang="zh-CN" sz="1600" spc="100" dirty="0">
              <a:solidFill>
                <a:schemeClr val="tx1"/>
              </a:solidFill>
              <a:latin typeface="+mn-ea"/>
            </a:endParaRPr>
          </a:p>
          <a:p>
            <a:pPr algn="l" hangingPunct="0">
              <a:lnSpc>
                <a:spcPct val="130000"/>
              </a:lnSpc>
            </a:pPr>
            <a:endParaRPr lang="en-US" altLang="zh-CN" sz="1600" spc="100" dirty="0">
              <a:solidFill>
                <a:schemeClr val="tx1"/>
              </a:solidFill>
              <a:latin typeface="+mn-ea"/>
            </a:endParaRPr>
          </a:p>
          <a:p>
            <a:pPr algn="l" hangingPunct="0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输出：没有出现过的视角（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pose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）上渲染生成图像，和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ground truth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进行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对比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algn="l" hangingPunct="0">
              <a:lnSpc>
                <a:spcPct val="130000"/>
              </a:lnSpc>
            </a:pP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  <a:p>
            <a:pPr algn="l" hangingPunct="0">
              <a:lnSpc>
                <a:spcPct val="130000"/>
              </a:lnSpc>
            </a:pP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指标量化：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PSNR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600" spc="100" dirty="0">
                <a:solidFill>
                  <a:schemeClr val="tx1"/>
                </a:solidFill>
                <a:latin typeface="+mn-ea"/>
              </a:rPr>
              <a:t>SSIM</a:t>
            </a:r>
            <a:r>
              <a:rPr lang="zh-CN" altLang="en-US" sz="1600" spc="100" dirty="0">
                <a:solidFill>
                  <a:schemeClr val="tx1"/>
                </a:solidFill>
                <a:latin typeface="+mn-ea"/>
              </a:rPr>
              <a:t>等</a:t>
            </a: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64025" y="2887980"/>
            <a:ext cx="6046470" cy="3683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825944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总结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706245" y="2057400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0145" y="1763395"/>
            <a:ext cx="9761220" cy="1759585"/>
          </a:xfrm>
          <a:prstGeom prst="rect">
            <a:avLst/>
          </a:prstGeom>
          <a:noFill/>
        </p:spPr>
        <p:txBody>
          <a:bodyPr wrap="square" rtlCol="0"/>
          <a:p>
            <a:pPr algn="l" hangingPunct="0">
              <a:lnSpc>
                <a:spcPct val="130000"/>
              </a:lnSpc>
            </a:pPr>
            <a:endParaRPr lang="zh-CN" altLang="en-US" sz="16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998220" y="2275205"/>
            <a:ext cx="618490" cy="54800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SfM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28" name="直接箭头连接符 27"/>
          <p:cNvCxnSpPr>
            <a:stCxn id="15" idx="3"/>
          </p:cNvCxnSpPr>
          <p:nvPr/>
        </p:nvCxnSpPr>
        <p:spPr>
          <a:xfrm flipV="1">
            <a:off x="1616710" y="2547620"/>
            <a:ext cx="491490" cy="1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29" name="文本框 28"/>
          <p:cNvSpPr txBox="1"/>
          <p:nvPr/>
        </p:nvSpPr>
        <p:spPr>
          <a:xfrm>
            <a:off x="2183130" y="2275205"/>
            <a:ext cx="783590" cy="54800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.ply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7" name="直接箭头连接符 36"/>
          <p:cNvCxnSpPr/>
          <p:nvPr/>
        </p:nvCxnSpPr>
        <p:spPr>
          <a:xfrm flipV="1">
            <a:off x="2966720" y="2547620"/>
            <a:ext cx="491490" cy="1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38" name="文本框 37"/>
          <p:cNvSpPr txBox="1"/>
          <p:nvPr/>
        </p:nvSpPr>
        <p:spPr>
          <a:xfrm>
            <a:off x="3533140" y="2275840"/>
            <a:ext cx="2331720" cy="6057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100" dirty="0">
                <a:solidFill>
                  <a:schemeClr val="tx1"/>
                </a:solidFill>
                <a:latin typeface="+mn-ea"/>
              </a:rPr>
              <a:t>初始化</a:t>
            </a:r>
            <a:r>
              <a:rPr lang="en-US" altLang="zh-CN" spc="100" dirty="0">
                <a:solidFill>
                  <a:schemeClr val="tx1"/>
                </a:solidFill>
                <a:latin typeface="+mn-ea"/>
              </a:rPr>
              <a:t>gaussians</a:t>
            </a:r>
            <a:endParaRPr lang="en-US" altLang="zh-CN" spc="1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39" name="直接箭头连接符 38"/>
          <p:cNvCxnSpPr/>
          <p:nvPr/>
        </p:nvCxnSpPr>
        <p:spPr>
          <a:xfrm flipV="1">
            <a:off x="5864860" y="2545715"/>
            <a:ext cx="491490" cy="1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0" name="文本框 39"/>
          <p:cNvSpPr txBox="1"/>
          <p:nvPr/>
        </p:nvSpPr>
        <p:spPr>
          <a:xfrm>
            <a:off x="6529705" y="2275205"/>
            <a:ext cx="1191260" cy="60515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正向传播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277610" y="1280160"/>
            <a:ext cx="1694815" cy="58674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数据集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image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42" name="直接箭头连接符 41"/>
          <p:cNvCxnSpPr>
            <a:stCxn id="41" idx="2"/>
            <a:endCxn id="40" idx="0"/>
          </p:cNvCxnSpPr>
          <p:nvPr/>
        </p:nvCxnSpPr>
        <p:spPr>
          <a:xfrm>
            <a:off x="7125335" y="1866900"/>
            <a:ext cx="0" cy="408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7894320" y="2549525"/>
            <a:ext cx="491490" cy="19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44" name="文本框 43"/>
          <p:cNvSpPr txBox="1"/>
          <p:nvPr/>
        </p:nvSpPr>
        <p:spPr>
          <a:xfrm>
            <a:off x="8432165" y="2275840"/>
            <a:ext cx="725805" cy="60515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loss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7720965" y="1951990"/>
            <a:ext cx="892175" cy="51308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GT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199120" y="3574415"/>
            <a:ext cx="1191260" cy="605155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反向传播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47" name="直接箭头连接符 46"/>
          <p:cNvCxnSpPr>
            <a:stCxn id="44" idx="2"/>
            <a:endCxn id="46" idx="0"/>
          </p:cNvCxnSpPr>
          <p:nvPr/>
        </p:nvCxnSpPr>
        <p:spPr>
          <a:xfrm flipH="1">
            <a:off x="8794750" y="2880995"/>
            <a:ext cx="635" cy="6934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文本框 47"/>
              <p:cNvSpPr txBox="1"/>
              <p:nvPr/>
            </p:nvSpPr>
            <p:spPr>
              <a:xfrm>
                <a:off x="6403340" y="3462655"/>
                <a:ext cx="1442720" cy="82804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p>
                <a:pPr indent="0" algn="ctr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pc="100" dirty="0">
                    <a:solidFill>
                      <a:schemeClr val="tx1"/>
                    </a:solidFill>
                    <a:latin typeface="+mn-ea"/>
                  </a:rPr>
                  <a:t>更新参数</a:t>
                </a:r>
                <a:endParaRPr lang="zh-CN" altLang="en-US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ctr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en-US" altLang="zh-CN" spc="100" dirty="0">
                    <a:solidFill>
                      <a:schemeClr val="tx1"/>
                    </a:solidFill>
                    <a:latin typeface="+mn-ea"/>
                  </a:rPr>
                  <a:t>Σ</a:t>
                </a:r>
                <a:r>
                  <a:rPr lang="zh-CN" altLang="en-US" spc="100" dirty="0">
                    <a:solidFill>
                      <a:schemeClr val="tx1"/>
                    </a:solidFill>
                    <a:latin typeface="+mn-ea"/>
                  </a:rPr>
                  <a:t>、</a:t>
                </a:r>
                <a14:m>
                  <m:oMath xmlns:m="http://schemas.openxmlformats.org/officeDocument/2006/math">
                    <m:r>
                      <a:rPr lang="en-US" altLang="zh-CN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𝜇</m:t>
                    </m:r>
                  </m:oMath>
                </a14:m>
                <a:r>
                  <a:rPr lang="zh-CN" altLang="en-US" spc="100" dirty="0">
                    <a:solidFill>
                      <a:schemeClr val="tx1"/>
                    </a:solidFill>
                    <a:latin typeface="+mn-ea"/>
                  </a:rPr>
                  <a:t>、</a:t>
                </a:r>
                <a:r>
                  <a:rPr lang="en-US" altLang="zh-CN" spc="100" dirty="0">
                    <a:solidFill>
                      <a:schemeClr val="tx1"/>
                    </a:solidFill>
                    <a:latin typeface="+mn-ea"/>
                  </a:rPr>
                  <a:t>sh</a:t>
                </a:r>
                <a:endParaRPr lang="en-US" altLang="zh-CN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48" name="文本框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3340" y="3462655"/>
                <a:ext cx="1442720" cy="82804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直接箭头连接符 48"/>
          <p:cNvCxnSpPr>
            <a:stCxn id="46" idx="1"/>
            <a:endCxn id="48" idx="3"/>
          </p:cNvCxnSpPr>
          <p:nvPr/>
        </p:nvCxnSpPr>
        <p:spPr>
          <a:xfrm flipH="1" flipV="1">
            <a:off x="7846060" y="3876675"/>
            <a:ext cx="353060" cy="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50" name="直接箭头连接符 49"/>
          <p:cNvCxnSpPr>
            <a:stCxn id="48" idx="0"/>
            <a:endCxn id="40" idx="2"/>
          </p:cNvCxnSpPr>
          <p:nvPr/>
        </p:nvCxnSpPr>
        <p:spPr>
          <a:xfrm flipV="1">
            <a:off x="7124700" y="2880360"/>
            <a:ext cx="635" cy="5822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1" name="圆角矩形 50"/>
          <p:cNvSpPr/>
          <p:nvPr/>
        </p:nvSpPr>
        <p:spPr>
          <a:xfrm>
            <a:off x="6034405" y="2004060"/>
            <a:ext cx="3583305" cy="2447290"/>
          </a:xfrm>
          <a:prstGeom prst="roundRect">
            <a:avLst/>
          </a:prstGeom>
          <a:noFill/>
          <a:ln w="1270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dirty="0"/>
          </a:p>
        </p:txBody>
      </p:sp>
      <p:sp>
        <p:nvSpPr>
          <p:cNvPr id="52" name="文本框 51"/>
          <p:cNvSpPr txBox="1"/>
          <p:nvPr/>
        </p:nvSpPr>
        <p:spPr>
          <a:xfrm>
            <a:off x="7191375" y="4537075"/>
            <a:ext cx="1270000" cy="51562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一次</a:t>
            </a:r>
            <a:r>
              <a:rPr lang="en-US" altLang="zh-CN" sz="2000" spc="100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iter</a:t>
            </a:r>
            <a:endParaRPr lang="en-US" altLang="zh-CN" sz="2000" spc="100" dirty="0">
              <a:solidFill>
                <a:schemeClr val="tx1"/>
              </a:solidFill>
              <a:highlight>
                <a:srgbClr val="FFFF00"/>
              </a:highlight>
              <a:latin typeface="+mn-ea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580640" y="3982085"/>
            <a:ext cx="2835910" cy="6057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100" dirty="0">
                <a:solidFill>
                  <a:schemeClr val="tx1"/>
                </a:solidFill>
                <a:latin typeface="+mn-ea"/>
              </a:rPr>
              <a:t>致密化（克隆、</a:t>
            </a:r>
            <a:r>
              <a:rPr lang="zh-CN" altLang="en-US" spc="100" dirty="0">
                <a:solidFill>
                  <a:schemeClr val="tx1"/>
                </a:solidFill>
                <a:latin typeface="+mn-ea"/>
              </a:rPr>
              <a:t>分裂）</a:t>
            </a:r>
            <a:endParaRPr lang="zh-CN" altLang="en-US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4" name="右大括号 53"/>
          <p:cNvSpPr/>
          <p:nvPr/>
        </p:nvSpPr>
        <p:spPr>
          <a:xfrm>
            <a:off x="5416550" y="4224020"/>
            <a:ext cx="235585" cy="112776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5" name="文本框 54"/>
          <p:cNvSpPr txBox="1"/>
          <p:nvPr/>
        </p:nvSpPr>
        <p:spPr>
          <a:xfrm>
            <a:off x="2817495" y="5052695"/>
            <a:ext cx="2599055" cy="6057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pc="100" dirty="0">
                <a:solidFill>
                  <a:schemeClr val="tx1"/>
                </a:solidFill>
                <a:latin typeface="+mn-ea"/>
              </a:rPr>
              <a:t>剪枝（删除</a:t>
            </a:r>
            <a:r>
              <a:rPr lang="zh-CN" altLang="en-US" spc="100" dirty="0">
                <a:solidFill>
                  <a:schemeClr val="tx1"/>
                </a:solidFill>
                <a:latin typeface="+mn-ea"/>
              </a:rPr>
              <a:t>高斯）</a:t>
            </a:r>
            <a:endParaRPr lang="zh-CN" altLang="en-US" spc="1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6" name="直接箭头连接符 55"/>
          <p:cNvCxnSpPr>
            <a:stCxn id="52" idx="1"/>
            <a:endCxn id="54" idx="1"/>
          </p:cNvCxnSpPr>
          <p:nvPr/>
        </p:nvCxnSpPr>
        <p:spPr>
          <a:xfrm flipH="1" flipV="1">
            <a:off x="5652135" y="4787900"/>
            <a:ext cx="1539240" cy="69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7" name="文本框 56"/>
          <p:cNvSpPr txBox="1"/>
          <p:nvPr/>
        </p:nvSpPr>
        <p:spPr>
          <a:xfrm>
            <a:off x="5791200" y="4794885"/>
            <a:ext cx="1400175" cy="681355"/>
          </a:xfrm>
          <a:prstGeom prst="rect">
            <a:avLst/>
          </a:prstGeom>
          <a:noFill/>
        </p:spPr>
        <p:txBody>
          <a:bodyPr wrap="square" rtlCol="0">
            <a:normAutofit fontScale="70000"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满足迭代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条件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cxnSp>
        <p:nvCxnSpPr>
          <p:cNvPr id="58" name="直接箭头连接符 57"/>
          <p:cNvCxnSpPr>
            <a:stCxn id="51" idx="3"/>
          </p:cNvCxnSpPr>
          <p:nvPr/>
        </p:nvCxnSpPr>
        <p:spPr>
          <a:xfrm>
            <a:off x="9617710" y="3227705"/>
            <a:ext cx="508000" cy="5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59" name="文本框 58"/>
          <p:cNvSpPr txBox="1"/>
          <p:nvPr/>
        </p:nvSpPr>
        <p:spPr>
          <a:xfrm>
            <a:off x="10235565" y="2950210"/>
            <a:ext cx="815340" cy="54800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ctr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.ply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53970" t="3324" r="12345"/>
          <a:stretch>
            <a:fillRect/>
          </a:stretch>
        </p:blipFill>
        <p:spPr>
          <a:xfrm>
            <a:off x="706120" y="1036955"/>
            <a:ext cx="5465445" cy="544893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768340" y="1676400"/>
            <a:ext cx="528891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latin typeface="+mn-ea"/>
                <a:sym typeface="+mn-ea"/>
              </a:rPr>
              <a:t>CVPR2025</a:t>
            </a:r>
            <a:r>
              <a:rPr lang="zh-CN" altLang="en-US" sz="2000" spc="100" dirty="0">
                <a:latin typeface="+mn-ea"/>
                <a:sym typeface="+mn-ea"/>
              </a:rPr>
              <a:t>共接收</a:t>
            </a:r>
            <a:r>
              <a:rPr lang="en-US" altLang="zh-CN" sz="2000" spc="100" dirty="0">
                <a:latin typeface="+mn-ea"/>
                <a:sym typeface="+mn-ea"/>
              </a:rPr>
              <a:t>2878</a:t>
            </a:r>
            <a:r>
              <a:rPr lang="zh-CN" altLang="en-US" sz="2000" spc="100" dirty="0">
                <a:latin typeface="+mn-ea"/>
                <a:sym typeface="+mn-ea"/>
              </a:rPr>
              <a:t>篇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latin typeface="+mn-ea"/>
                <a:sym typeface="+mn-ea"/>
              </a:rPr>
              <a:t>论文名称</a:t>
            </a:r>
            <a:r>
              <a:rPr lang="en-US" altLang="zh-CN" sz="2000" spc="100" dirty="0">
                <a:latin typeface="+mn-ea"/>
                <a:sym typeface="+mn-ea"/>
              </a:rPr>
              <a:t>gaussian</a:t>
            </a:r>
            <a:r>
              <a:rPr lang="zh-CN" altLang="en-US" sz="2000" spc="100" dirty="0">
                <a:latin typeface="+mn-ea"/>
                <a:sym typeface="+mn-ea"/>
              </a:rPr>
              <a:t>相关的有</a:t>
            </a:r>
            <a:r>
              <a:rPr lang="en-US" altLang="zh-CN" sz="2000" spc="100" dirty="0">
                <a:latin typeface="+mn-ea"/>
                <a:sym typeface="+mn-ea"/>
              </a:rPr>
              <a:t>146</a:t>
            </a:r>
            <a:r>
              <a:rPr lang="zh-CN" altLang="en-US" sz="2000" spc="100" dirty="0">
                <a:latin typeface="+mn-ea"/>
                <a:sym typeface="+mn-ea"/>
              </a:rPr>
              <a:t>篇（</a:t>
            </a:r>
            <a:r>
              <a:rPr lang="en-US" altLang="zh-CN" sz="2000" spc="100" dirty="0">
                <a:latin typeface="+mn-ea"/>
                <a:sym typeface="+mn-ea"/>
              </a:rPr>
              <a:t>splatting 80</a:t>
            </a:r>
            <a:r>
              <a:rPr lang="zh-CN" altLang="en-US" sz="2000" spc="100" dirty="0">
                <a:latin typeface="+mn-ea"/>
                <a:sym typeface="+mn-ea"/>
              </a:rPr>
              <a:t>）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latin typeface="+mn-ea"/>
                <a:sym typeface="+mn-ea"/>
              </a:rPr>
              <a:t>论文名词</a:t>
            </a:r>
            <a:r>
              <a:rPr lang="en-US" altLang="zh-CN" sz="2000" spc="100" dirty="0">
                <a:latin typeface="+mn-ea"/>
                <a:sym typeface="+mn-ea"/>
              </a:rPr>
              <a:t>point cloud</a:t>
            </a:r>
            <a:r>
              <a:rPr lang="zh-CN" altLang="en-US" sz="2000" spc="100" dirty="0">
                <a:latin typeface="+mn-ea"/>
                <a:sym typeface="+mn-ea"/>
              </a:rPr>
              <a:t>相关有</a:t>
            </a:r>
            <a:r>
              <a:rPr lang="en-US" altLang="zh-CN" sz="2000" spc="100" dirty="0">
                <a:latin typeface="+mn-ea"/>
                <a:sym typeface="+mn-ea"/>
              </a:rPr>
              <a:t>50</a:t>
            </a:r>
            <a:r>
              <a:rPr lang="zh-CN" altLang="en-US" sz="2000" spc="100" dirty="0">
                <a:latin typeface="+mn-ea"/>
                <a:sym typeface="+mn-ea"/>
              </a:rPr>
              <a:t>篇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latin typeface="+mn-ea"/>
                <a:sym typeface="+mn-ea"/>
              </a:rPr>
              <a:t>3DGS</a:t>
            </a:r>
            <a:r>
              <a:rPr lang="zh-CN" altLang="en-US" sz="2000" spc="100" dirty="0">
                <a:latin typeface="+mn-ea"/>
                <a:sym typeface="+mn-ea"/>
              </a:rPr>
              <a:t>工作更多的在于：视频、</a:t>
            </a:r>
            <a:r>
              <a:rPr lang="en-US" altLang="zh-CN" sz="2000" spc="100" dirty="0">
                <a:latin typeface="+mn-ea"/>
                <a:sym typeface="+mn-ea"/>
              </a:rPr>
              <a:t>2D/4D</a:t>
            </a:r>
            <a:r>
              <a:rPr lang="zh-CN" altLang="en-US" sz="2000" spc="100" dirty="0">
                <a:latin typeface="+mn-ea"/>
                <a:sym typeface="+mn-ea"/>
              </a:rPr>
              <a:t>、</a:t>
            </a:r>
            <a:r>
              <a:rPr lang="en-US" altLang="zh-CN" sz="2000" spc="100" dirty="0">
                <a:latin typeface="+mn-ea"/>
                <a:sym typeface="+mn-ea"/>
              </a:rPr>
              <a:t>Transformer</a:t>
            </a:r>
            <a:r>
              <a:rPr lang="zh-CN" altLang="en-US" sz="2000" spc="100" dirty="0">
                <a:latin typeface="+mn-ea"/>
                <a:sym typeface="+mn-ea"/>
              </a:rPr>
              <a:t>、稀疏、相机、速度、光线追踪、物理（热力）、应用（自动驾驶、景深）、姿态、词</a:t>
            </a: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37615" y="1707515"/>
            <a:ext cx="3830955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457200" indent="-457200" algn="l" hangingPunct="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什么是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Splatting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？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  <a:p>
            <a:pPr marL="457200" indent="-457200" algn="l" hangingPunct="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什么是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3D Gaussian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？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119370" y="1635125"/>
            <a:ext cx="5427980" cy="27051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457200" indent="-4572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为什么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3D gaussian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是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椭球？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457200" indent="-4572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怎么控制椭球形状？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协方差矩阵？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457200" indent="-4572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为什么要引入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雅克比？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457200" indent="-4572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球谐函数如何表达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颜色？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457200" indent="-4572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...</a:t>
            </a: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160145" y="1264285"/>
            <a:ext cx="7341235" cy="24917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latin typeface="+mn-ea"/>
                <a:sym typeface="+mn-ea"/>
              </a:rPr>
              <a:t>有一些我认为很有趣、很好的任务想</a:t>
            </a:r>
            <a:r>
              <a:rPr lang="zh-CN" altLang="en-US" sz="2000" spc="100" dirty="0">
                <a:latin typeface="+mn-ea"/>
                <a:sym typeface="+mn-ea"/>
              </a:rPr>
              <a:t>分享给大家</a:t>
            </a:r>
            <a:endParaRPr lang="zh-CN" altLang="en-US" sz="2000" spc="100" dirty="0">
              <a:latin typeface="+mn-ea"/>
              <a:sym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latin typeface="+mn-ea"/>
                <a:sym typeface="+mn-ea"/>
              </a:rPr>
              <a:t>视频（动态物体，</a:t>
            </a:r>
            <a:r>
              <a:rPr lang="zh-CN" altLang="en-US" sz="2000" spc="100" dirty="0">
                <a:latin typeface="+mn-ea"/>
                <a:sym typeface="+mn-ea"/>
                <a:hlinkClick r:id="rId2" tooltip="" action="ppaction://hlinkfile"/>
              </a:rPr>
              <a:t>WildGS-SLAM</a:t>
            </a:r>
            <a:r>
              <a:rPr lang="zh-CN" altLang="en-US" sz="2000" spc="100" dirty="0">
                <a:latin typeface="+mn-ea"/>
                <a:sym typeface="+mn-ea"/>
              </a:rPr>
              <a:t>）</a:t>
            </a:r>
            <a:endParaRPr lang="zh-CN" altLang="en-US" sz="2000" spc="100" dirty="0">
              <a:latin typeface="+mn-ea"/>
              <a:sym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latin typeface="+mn-ea"/>
                <a:sym typeface="+mn-ea"/>
              </a:rPr>
              <a:t>稀疏方面（</a:t>
            </a:r>
            <a:r>
              <a:rPr lang="zh-CN" altLang="en-US" sz="2000" spc="100" dirty="0">
                <a:latin typeface="+mn-ea"/>
                <a:sym typeface="+mn-ea"/>
              </a:rPr>
              <a:t>一条线）</a:t>
            </a:r>
            <a:endParaRPr lang="zh-CN" altLang="en-US" sz="2000" spc="100" dirty="0">
              <a:latin typeface="+mn-ea"/>
              <a:sym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latin typeface="+mn-ea"/>
                <a:sym typeface="+mn-ea"/>
              </a:rPr>
              <a:t>词、语义（分割</a:t>
            </a:r>
            <a:r>
              <a:rPr lang="en-US" altLang="zh-CN" sz="2000" spc="100" dirty="0">
                <a:latin typeface="+mn-ea"/>
                <a:sym typeface="+mn-ea"/>
              </a:rPr>
              <a:t>Book</a:t>
            </a:r>
            <a:r>
              <a:rPr lang="zh-CN" altLang="en-US" sz="2000" spc="100" dirty="0">
                <a:latin typeface="+mn-ea"/>
                <a:sym typeface="+mn-ea"/>
              </a:rPr>
              <a:t>）</a:t>
            </a:r>
            <a:endParaRPr lang="zh-CN" altLang="en-US" sz="2000" spc="100" dirty="0">
              <a:latin typeface="+mn-ea"/>
              <a:sym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latin typeface="+mn-ea"/>
                <a:sym typeface="+mn-ea"/>
              </a:rPr>
              <a:t>加速优化</a:t>
            </a:r>
            <a:r>
              <a:rPr lang="en-US" altLang="zh-CN" sz="2000" spc="100" dirty="0">
                <a:latin typeface="+mn-ea"/>
                <a:sym typeface="+mn-ea"/>
              </a:rPr>
              <a:t>Render</a:t>
            </a:r>
            <a:endParaRPr lang="en-US" altLang="zh-CN" sz="2000" spc="100" dirty="0">
              <a:latin typeface="+mn-ea"/>
              <a:sym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latin typeface="+mn-ea"/>
                <a:sym typeface="+mn-ea"/>
              </a:rPr>
              <a:t>核方面：</a:t>
            </a:r>
            <a:r>
              <a:rPr lang="en-US" altLang="zh-CN" sz="2000" spc="100" dirty="0">
                <a:latin typeface="+mn-ea"/>
                <a:sym typeface="+mn-ea"/>
              </a:rPr>
              <a:t>MLP</a:t>
            </a:r>
            <a:r>
              <a:rPr lang="zh-CN" altLang="en-US" sz="2000" spc="100" dirty="0">
                <a:latin typeface="+mn-ea"/>
                <a:sym typeface="+mn-ea"/>
              </a:rPr>
              <a:t>控制多个</a:t>
            </a:r>
            <a:r>
              <a:rPr lang="en-US" altLang="zh-CN" sz="2000" spc="100" dirty="0">
                <a:latin typeface="+mn-ea"/>
                <a:sym typeface="+mn-ea"/>
              </a:rPr>
              <a:t>gaussian</a:t>
            </a:r>
            <a:r>
              <a:rPr lang="zh-CN" altLang="en-US" sz="2000" spc="100" dirty="0">
                <a:latin typeface="+mn-ea"/>
                <a:sym typeface="+mn-ea"/>
              </a:rPr>
              <a:t>（</a:t>
            </a:r>
            <a:r>
              <a:rPr lang="en-US" altLang="zh-CN" sz="2000" spc="100" dirty="0">
                <a:latin typeface="+mn-ea"/>
                <a:sym typeface="+mn-ea"/>
              </a:rPr>
              <a:t>Scaffold-GS</a:t>
            </a:r>
            <a:r>
              <a:rPr lang="zh-CN" altLang="en-US" sz="2000" spc="100" dirty="0">
                <a:latin typeface="+mn-ea"/>
                <a:sym typeface="+mn-ea"/>
              </a:rPr>
              <a:t>）</a:t>
            </a:r>
            <a:endParaRPr lang="zh-CN" altLang="en-US" sz="2000" spc="100" dirty="0">
              <a:latin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161665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什么是</a:t>
            </a:r>
            <a:r>
              <a:rPr lang="en-US" altLang="zh-CN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Splatting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？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145" y="1866900"/>
            <a:ext cx="5773420" cy="330898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定义：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一种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体渲染的方法：从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3D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物体渲染到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2D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平面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不同于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NeRF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，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Ray-casting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是</a:t>
            </a:r>
            <a:r>
              <a:rPr lang="zh-CN" altLang="en-US" sz="2400" b="1" spc="100" dirty="0">
                <a:solidFill>
                  <a:schemeClr val="tx1"/>
                </a:solidFill>
                <a:latin typeface="+mn-ea"/>
              </a:rPr>
              <a:t>被动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的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800100" lvl="1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pc="100" dirty="0">
                <a:solidFill>
                  <a:schemeClr val="tx1"/>
                </a:solidFill>
                <a:latin typeface="+mn-ea"/>
              </a:rPr>
              <a:t>计算出每个像素点收到的影响来生成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lvl="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Splatting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是</a:t>
            </a:r>
            <a:r>
              <a:rPr lang="zh-CN" altLang="en-US" sz="2400" b="1" spc="100" dirty="0">
                <a:solidFill>
                  <a:schemeClr val="accent3"/>
                </a:solidFill>
                <a:latin typeface="+mn-ea"/>
              </a:rPr>
              <a:t>主动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的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800100" lvl="1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pc="100" dirty="0">
                <a:solidFill>
                  <a:schemeClr val="tx1"/>
                </a:solidFill>
                <a:latin typeface="+mn-ea"/>
              </a:rPr>
              <a:t>计算每个发光粒子如何影响像素点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31305" y="1790700"/>
            <a:ext cx="4244340" cy="19812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l="1887"/>
          <a:stretch>
            <a:fillRect/>
          </a:stretch>
        </p:blipFill>
        <p:spPr>
          <a:xfrm>
            <a:off x="7112635" y="4211955"/>
            <a:ext cx="3763010" cy="201993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9290" y="4540885"/>
            <a:ext cx="2788920" cy="1524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76675" y="4941570"/>
            <a:ext cx="2364105" cy="914400"/>
          </a:xfrm>
          <a:prstGeom prst="rect">
            <a:avLst/>
          </a:prstGeom>
          <a:noFill/>
        </p:spPr>
        <p:txBody>
          <a:bodyPr wrap="square" rtlCol="0">
            <a:normAutofit fontScale="90000"/>
          </a:bodyPr>
          <a:p>
            <a:pPr algn="l" hangingPunct="0">
              <a:lnSpc>
                <a:spcPct val="130000"/>
              </a:lnSpc>
            </a:pPr>
            <a:r>
              <a:rPr lang="en-US" altLang="zh-CN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3DGS</a:t>
            </a:r>
            <a:r>
              <a:rPr lang="zh-CN" altLang="en-US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基于</a:t>
            </a:r>
            <a:r>
              <a:rPr lang="en-US" altLang="zh-CN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2001</a:t>
            </a:r>
            <a:r>
              <a:rPr lang="zh-CN" altLang="en-US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年</a:t>
            </a:r>
            <a:r>
              <a:rPr lang="en-US" altLang="zh-CN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EWA Volume </a:t>
            </a:r>
            <a:r>
              <a:rPr lang="en-US" altLang="zh-CN" sz="2000" spc="100" dirty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</a:rPr>
              <a:t>Splatting</a:t>
            </a:r>
            <a:endParaRPr lang="en-US" altLang="zh-CN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16166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为什么是</a:t>
            </a:r>
            <a:r>
              <a:rPr lang="en-US" altLang="zh-CN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Splat</a:t>
            </a:r>
            <a:endParaRPr lang="en-US" altLang="zh-CN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145" y="1866900"/>
            <a:ext cx="5773420" cy="132334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Splat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是一个拟声词，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意思是啪哒声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想象输入是一些雪球，图片是一面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砖墙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那么生成过程是向墙面扔雪球的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过程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865" y="1052195"/>
            <a:ext cx="2194560" cy="21488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46085" y="3888740"/>
            <a:ext cx="2675890" cy="160401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60145" y="3649345"/>
            <a:ext cx="5773420" cy="169799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splatting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核心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在于：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457200" indent="-457200" algn="l" hangingPunct="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选择【雪球】（形状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等）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457200" indent="-457200" algn="l" hangingPunct="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抛掷雪球：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3D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到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2D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，得到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足迹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457200" indent="-457200" algn="l" hangingPunct="0">
              <a:lnSpc>
                <a:spcPct val="130000"/>
              </a:lnSpc>
              <a:buFont typeface="+mj-ea"/>
              <a:buAutoNum type="circleNumDbPlain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加以合成，得到最后的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图像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16166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为什么使用核（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雪球）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145" y="1866900"/>
            <a:ext cx="5773420" cy="132334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点是没有体积的，没有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能量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需要给点一个形状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可以是高斯、圆、正方体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等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05830" y="2988945"/>
            <a:ext cx="4587240" cy="13716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6530" y="1715135"/>
            <a:ext cx="5950585" cy="12738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161665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为什么选择</a:t>
            </a:r>
            <a:r>
              <a:rPr lang="en-US" altLang="zh-CN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3D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高斯椭球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160145" y="1866900"/>
            <a:ext cx="5773420" cy="4839970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很好的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数学性质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仿射变换后高斯核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依然闭合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3D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降维到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2D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后（沿着某一个轴积分）</a:t>
            </a:r>
            <a:br>
              <a:rPr lang="zh-CN" altLang="en-US" sz="2000" spc="100" dirty="0">
                <a:solidFill>
                  <a:schemeClr val="tx1"/>
                </a:solidFill>
                <a:latin typeface="+mn-ea"/>
              </a:rPr>
            </a:b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依然为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高斯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indent="0" algn="l" hangingPunct="0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定义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椭球高斯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endParaRPr lang="en-US" altLang="zh-CN" sz="2000" spc="100" dirty="0">
              <a:solidFill>
                <a:schemeClr val="tx1"/>
              </a:solidFill>
              <a:latin typeface="+mn-ea"/>
            </a:endParaRPr>
          </a:p>
          <a:p>
            <a:pPr marL="342900" indent="-342900" algn="l" hangingPunct="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Σ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表示协方差矩阵，半正定，</a:t>
            </a:r>
            <a:r>
              <a:rPr lang="en-US" altLang="zh-CN" sz="2000" spc="100" dirty="0">
                <a:solidFill>
                  <a:schemeClr val="tx1"/>
                </a:solidFill>
                <a:latin typeface="+mn-ea"/>
              </a:rPr>
              <a:t>|Σ|</a:t>
            </a:r>
            <a:r>
              <a:rPr lang="zh-CN" altLang="en-US" sz="2000" spc="100" dirty="0">
                <a:solidFill>
                  <a:schemeClr val="tx1"/>
                </a:solidFill>
                <a:latin typeface="+mn-ea"/>
              </a:rPr>
              <a:t>行列式</a:t>
            </a:r>
            <a:endParaRPr lang="zh-CN" altLang="en-US" sz="2000" spc="1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8" name="图片 7" descr="QianJianTec17483489886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5270" y="4018915"/>
            <a:ext cx="3510280" cy="65849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67295" y="4506595"/>
            <a:ext cx="2796540" cy="7239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4605" y="1471930"/>
            <a:ext cx="4942840" cy="30346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771900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3D gaussian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为什么是</a:t>
            </a: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椭球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160145" y="1866900"/>
                <a:ext cx="6038215" cy="4839970"/>
              </a:xfrm>
              <a:prstGeom prst="rect">
                <a:avLst/>
              </a:prstGeom>
              <a:noFill/>
            </p:spPr>
            <p:txBody>
              <a:bodyPr wrap="square" rtlCol="0">
                <a:normAutofit lnSpcReduction="10000"/>
              </a:bodyPr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椭球（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壳）公式：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f>
                      <m:f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</m:ctrlPr>
                          </m:sSupPr>
                          <m:e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altLang="zh-CN" sz="2000" i="1" spc="100" dirty="0">
                                <a:solidFill>
                                  <a:schemeClr val="tx1"/>
                                </a:solidFill>
                                <a:latin typeface="Cambria Math" panose="02040503050406030204" charset="0"/>
                                <a:cs typeface="Cambria Math" panose="02040503050406030204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𝐴</m:t>
                    </m:r>
                    <m:sSup>
                      <m:s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</m:t>
                        </m:r>
                      </m:e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𝐵</m:t>
                    </m:r>
                    <m:sSup>
                      <m:s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𝑦</m:t>
                        </m:r>
                      </m:e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𝐶</m:t>
                    </m:r>
                    <m:sSup>
                      <m:sSup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p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𝑧</m:t>
                        </m:r>
                      </m:e>
                      <m:sup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sup>
                    </m:sSup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𝐷𝑥𝑦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𝐸𝑥𝑧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+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2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𝐹𝑦𝑧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=</m:t>
                    </m:r>
                    <m:r>
                      <a:rPr lang="en-US" altLang="zh-CN" sz="2000" i="1" spc="100" dirty="0">
                        <a:solidFill>
                          <a:schemeClr val="tx1"/>
                        </a:solidFill>
                        <a:latin typeface="Cambria Math" panose="02040503050406030204" charset="0"/>
                        <a:cs typeface="Cambria Math" panose="02040503050406030204" charset="0"/>
                      </a:rPr>
                      <m:t>1</m:t>
                    </m:r>
                  </m:oMath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3D gaussian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是一个概率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分布，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0.1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、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0.9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等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5" y="1866900"/>
                <a:ext cx="6038215" cy="4839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6" name="图片 5" descr="QianJianTec17483489886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4443730"/>
            <a:ext cx="3510280" cy="658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 hangingPunct="0">
              <a:lnSpc>
                <a:spcPct val="130000"/>
              </a:lnSpc>
              <a:buClrTx/>
              <a:buSzTx/>
              <a:buFontTx/>
            </a:pPr>
            <a:r>
              <a:rPr sz="2000" spc="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sym typeface="+mn-ea"/>
              </a:rPr>
              <a:t>3D Gaussian Splatting for Real-Time Radiance Field Rendering</a:t>
            </a:r>
            <a:endParaRPr sz="2000" spc="10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520" y="327025"/>
            <a:ext cx="1023620" cy="102362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160145" y="1052195"/>
            <a:ext cx="3771900" cy="546735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indent="0" algn="l" hangingPunct="0">
              <a:lnSpc>
                <a:spcPct val="130000"/>
              </a:lnSpc>
              <a:buFont typeface="+mj-ea"/>
              <a:buNone/>
            </a:pPr>
            <a:r>
              <a:rPr lang="zh-CN" altLang="en-US" sz="2000" spc="1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协方差矩阵</a:t>
            </a:r>
            <a:endParaRPr lang="zh-CN" altLang="en-US" sz="2000" spc="1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n-ea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/>
              <p:cNvSpPr txBox="1"/>
              <p:nvPr/>
            </p:nvSpPr>
            <p:spPr>
              <a:xfrm>
                <a:off x="1160145" y="1866900"/>
                <a:ext cx="6751320" cy="4839970"/>
              </a:xfrm>
              <a:prstGeom prst="rect">
                <a:avLst/>
              </a:prstGeom>
              <a:noFill/>
            </p:spPr>
            <p:txBody>
              <a:bodyPr wrap="square" rtlCol="0">
                <a:normAutofit/>
              </a:bodyPr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高斯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分布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一维：均值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 &amp; 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方差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高维：均值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 &amp; 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协方差矩阵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协方差矩阵：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对称矩形，决定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高斯分布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对角线上的元素表示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X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轴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/Y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轴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/Z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轴的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方差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342900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其他地方是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协方差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marL="800100" lvl="1" indent="-342900" algn="l" hangingPunct="0">
                  <a:lnSpc>
                    <a:spcPct val="13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</m:ctrlPr>
                      </m:sSubPr>
                      <m:e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𝜎</m:t>
                        </m:r>
                      </m:e>
                      <m:sub>
                        <m:r>
                          <a:rPr lang="en-US" altLang="zh-CN" sz="2000" i="1" spc="100" dirty="0">
                            <a:solidFill>
                              <a:schemeClr val="tx1"/>
                            </a:solidFill>
                            <a:latin typeface="Cambria Math" panose="02040503050406030204" charset="0"/>
                            <a:cs typeface="Cambria Math" panose="02040503050406030204" charset="0"/>
                          </a:rPr>
                          <m:t>𝑥𝑦</m:t>
                        </m:r>
                      </m:sub>
                    </m:sSub>
                  </m:oMath>
                </a14:m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表示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x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和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y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的线性相关程度</a:t>
                </a:r>
                <a:r>
                  <a:rPr lang="en-US" altLang="zh-CN" sz="2000" spc="100" dirty="0">
                    <a:solidFill>
                      <a:schemeClr val="tx1"/>
                    </a:solidFill>
                    <a:latin typeface="+mn-ea"/>
                  </a:rPr>
                  <a:t> </a:t>
                </a:r>
                <a:r>
                  <a:rPr lang="zh-CN" altLang="en-US" sz="2000" spc="100" dirty="0">
                    <a:solidFill>
                      <a:schemeClr val="tx1"/>
                    </a:solidFill>
                    <a:latin typeface="+mn-ea"/>
                  </a:rPr>
                  <a:t>→ 控制旋转倾斜角度（两个变量是否一起增大或减小）</a:t>
                </a: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  <a:p>
                <a:pPr indent="0" algn="l" hangingPunct="0">
                  <a:lnSpc>
                    <a:spcPct val="130000"/>
                  </a:lnSpc>
                  <a:buFont typeface="Arial" panose="020B0604020202020204" pitchFamily="34" charset="0"/>
                  <a:buNone/>
                </a:pPr>
                <a:endParaRPr lang="zh-CN" altLang="en-US" sz="2000" spc="100" dirty="0">
                  <a:solidFill>
                    <a:schemeClr val="tx1"/>
                  </a:solidFill>
                  <a:latin typeface="+mn-ea"/>
                </a:endParaRPr>
              </a:p>
            </p:txBody>
          </p:sp>
        </mc:Choice>
        <mc:Fallback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145" y="1866900"/>
                <a:ext cx="6751320" cy="483997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文本框 11"/>
          <p:cNvSpPr txBox="1"/>
          <p:nvPr/>
        </p:nvSpPr>
        <p:spPr>
          <a:xfrm>
            <a:off x="1257300" y="4316095"/>
            <a:ext cx="4064000" cy="914400"/>
          </a:xfrm>
          <a:prstGeom prst="rect">
            <a:avLst/>
          </a:prstGeom>
          <a:noFill/>
        </p:spPr>
        <p:txBody>
          <a:bodyPr wrap="square" rtlCol="0">
            <a:normAutofit/>
          </a:bodyPr>
          <a:p>
            <a:pPr algn="l" hangingPunct="0">
              <a:lnSpc>
                <a:spcPct val="130000"/>
              </a:lnSpc>
            </a:pPr>
            <a:endParaRPr lang="zh-CN" altLang="en-US" sz="2000" spc="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5" y="1866900"/>
            <a:ext cx="6577330" cy="23736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324725" y="4316095"/>
            <a:ext cx="2910840" cy="83058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本框 8"/>
              <p:cNvSpPr txBox="1"/>
              <p:nvPr/>
            </p:nvSpPr>
            <p:spPr>
              <a:xfrm>
                <a:off x="7967281" y="4823079"/>
                <a:ext cx="2670175" cy="1558925"/>
              </a:xfrm>
              <a:prstGeom prst="rect">
                <a:avLst/>
              </a:prstGeom>
              <a:noFill/>
            </p:spPr>
            <p:txBody>
              <a:bodyPr wrap="none" rtlCol="0" anchor="t">
                <a:spAutoFit/>
              </a:bodyPr>
              <a:p>
                <a:pPr algn="l" hangingPunct="0">
                  <a:lnSpc>
                    <a:spcPct val="13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altLang="zh-CN" sz="2000" i="1" spc="100" dirty="0">
                              <a:solidFill>
                                <a:schemeClr val="tx1"/>
                              </a:solidFill>
                              <a:latin typeface="Cambria Math" panose="02040503050406030204" charset="0"/>
                              <a:cs typeface="Cambria Math" panose="02040503050406030204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000" i="1" spc="100" dirty="0">
                                  <a:solidFill>
                                    <a:schemeClr val="tx1"/>
                                  </a:solidFill>
                                  <a:latin typeface="Cambria Math" panose="02040503050406030204" charset="0"/>
                                  <a:cs typeface="Cambria Math" panose="02040503050406030204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𝑥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</m:sSub>
                                <m:sSub>
                                  <m:sSub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𝑦</m:t>
                                    </m:r>
                                  </m:sub>
                                </m:sSub>
                              </m:e>
                              <m:e>
                                <m:sSubSup>
                                  <m:sSubSupPr>
                                    <m:ctrlP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𝑧</m:t>
                                    </m:r>
                                  </m:sub>
                                  <m:sup>
                                    <m:r>
                                      <a:rPr lang="en-US" altLang="zh-CN" sz="2000" i="1" spc="100" dirty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charset="0"/>
                                        <a:cs typeface="Cambria Math" panose="02040503050406030204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altLang="zh-CN" sz="2000" i="1" spc="100" dirty="0">
                  <a:solidFill>
                    <a:schemeClr val="tx1"/>
                  </a:solidFill>
                  <a:latin typeface="Cambria Math" panose="02040503050406030204" charset="0"/>
                  <a:cs typeface="Cambria Math" panose="02040503050406030204" charset="0"/>
                </a:endParaRPr>
              </a:p>
            </p:txBody>
          </p:sp>
        </mc:Choice>
        <mc:Fallback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281" y="4823079"/>
                <a:ext cx="2670175" cy="1558925"/>
              </a:xfrm>
              <a:prstGeom prst="rect">
                <a:avLst/>
              </a:prstGeom>
              <a:blipFill rotWithShape="1">
                <a:blip r:embed="rId5"/>
                <a:stretch>
                  <a:fillRect l="-21" t="-16" r="21" b="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/>
    </mc:Choice>
    <mc:Fallback>
      <p:transition spd="med"/>
    </mc:Fallback>
  </mc:AlternateContent>
</p:sld>
</file>

<file path=ppt/tags/tag1.xml><?xml version="1.0" encoding="utf-8"?>
<p:tagLst xmlns:p="http://schemas.openxmlformats.org/presentationml/2006/main">
  <p:tag name="PA" val="v5.2.9"/>
</p:tagLst>
</file>

<file path=ppt/tags/tag10.xml><?xml version="1.0" encoding="utf-8"?>
<p:tagLst xmlns:p="http://schemas.openxmlformats.org/presentationml/2006/main">
  <p:tag name="PA" val="v5.2.9"/>
</p:tagLst>
</file>

<file path=ppt/tags/tag11.xml><?xml version="1.0" encoding="utf-8"?>
<p:tagLst xmlns:p="http://schemas.openxmlformats.org/presentationml/2006/main">
  <p:tag name="PA" val="v5.2.9"/>
</p:tagLst>
</file>

<file path=ppt/tags/tag12.xml><?xml version="1.0" encoding="utf-8"?>
<p:tagLst xmlns:p="http://schemas.openxmlformats.org/presentationml/2006/main">
  <p:tag name="PA" val="v5.2.9"/>
</p:tagLst>
</file>

<file path=ppt/tags/tag13.xml><?xml version="1.0" encoding="utf-8"?>
<p:tagLst xmlns:p="http://schemas.openxmlformats.org/presentationml/2006/main">
  <p:tag name="PA" val="v5.2.9"/>
</p:tagLst>
</file>

<file path=ppt/tags/tag14.xml><?xml version="1.0" encoding="utf-8"?>
<p:tagLst xmlns:p="http://schemas.openxmlformats.org/presentationml/2006/main">
  <p:tag name="PA" val="v5.2.9"/>
</p:tagLst>
</file>

<file path=ppt/tags/tag15.xml><?xml version="1.0" encoding="utf-8"?>
<p:tagLst xmlns:p="http://schemas.openxmlformats.org/presentationml/2006/main">
  <p:tag name="PA" val="v5.2.9"/>
</p:tagLst>
</file>

<file path=ppt/tags/tag16.xml><?xml version="1.0" encoding="utf-8"?>
<p:tagLst xmlns:p="http://schemas.openxmlformats.org/presentationml/2006/main">
  <p:tag name="PA" val="v5.2.9"/>
</p:tagLst>
</file>

<file path=ppt/tags/tag17.xml><?xml version="1.0" encoding="utf-8"?>
<p:tagLst xmlns:p="http://schemas.openxmlformats.org/presentationml/2006/main">
  <p:tag name="PA" val="v5.2.9"/>
</p:tagLst>
</file>

<file path=ppt/tags/tag18.xml><?xml version="1.0" encoding="utf-8"?>
<p:tagLst xmlns:p="http://schemas.openxmlformats.org/presentationml/2006/main">
  <p:tag name="PA" val="v5.2.9"/>
</p:tagLst>
</file>

<file path=ppt/tags/tag19.xml><?xml version="1.0" encoding="utf-8"?>
<p:tagLst xmlns:p="http://schemas.openxmlformats.org/presentationml/2006/main">
  <p:tag name="PA" val="v5.2.9"/>
</p:tagLst>
</file>

<file path=ppt/tags/tag2.xml><?xml version="1.0" encoding="utf-8"?>
<p:tagLst xmlns:p="http://schemas.openxmlformats.org/presentationml/2006/main">
  <p:tag name="PA" val="v5.2.9"/>
</p:tagLst>
</file>

<file path=ppt/tags/tag20.xml><?xml version="1.0" encoding="utf-8"?>
<p:tagLst xmlns:p="http://schemas.openxmlformats.org/presentationml/2006/main">
  <p:tag name="PA" val="v5.2.9"/>
</p:tagLst>
</file>

<file path=ppt/tags/tag21.xml><?xml version="1.0" encoding="utf-8"?>
<p:tagLst xmlns:p="http://schemas.openxmlformats.org/presentationml/2006/main">
  <p:tag name="PA" val="v5.2.9"/>
</p:tagLst>
</file>

<file path=ppt/tags/tag22.xml><?xml version="1.0" encoding="utf-8"?>
<p:tagLst xmlns:p="http://schemas.openxmlformats.org/presentationml/2006/main">
  <p:tag name="PA" val="v5.2.9"/>
</p:tagLst>
</file>

<file path=ppt/tags/tag23.xml><?xml version="1.0" encoding="utf-8"?>
<p:tagLst xmlns:p="http://schemas.openxmlformats.org/presentationml/2006/main">
  <p:tag name="PA" val="v5.2.9"/>
</p:tagLst>
</file>

<file path=ppt/tags/tag24.xml><?xml version="1.0" encoding="utf-8"?>
<p:tagLst xmlns:p="http://schemas.openxmlformats.org/presentationml/2006/main">
  <p:tag name="PA" val="v5.2.9"/>
</p:tagLst>
</file>

<file path=ppt/tags/tag25.xml><?xml version="1.0" encoding="utf-8"?>
<p:tagLst xmlns:p="http://schemas.openxmlformats.org/presentationml/2006/main">
  <p:tag name="PA" val="v5.2.9"/>
</p:tagLst>
</file>

<file path=ppt/tags/tag26.xml><?xml version="1.0" encoding="utf-8"?>
<p:tagLst xmlns:p="http://schemas.openxmlformats.org/presentationml/2006/main">
  <p:tag name="PA" val="v5.2.9"/>
</p:tagLst>
</file>

<file path=ppt/tags/tag27.xml><?xml version="1.0" encoding="utf-8"?>
<p:tagLst xmlns:p="http://schemas.openxmlformats.org/presentationml/2006/main">
  <p:tag name="PA" val="v5.2.9"/>
</p:tagLst>
</file>

<file path=ppt/tags/tag28.xml><?xml version="1.0" encoding="utf-8"?>
<p:tagLst xmlns:p="http://schemas.openxmlformats.org/presentationml/2006/main">
  <p:tag name="PA" val="v5.2.9"/>
</p:tagLst>
</file>

<file path=ppt/tags/tag29.xml><?xml version="1.0" encoding="utf-8"?>
<p:tagLst xmlns:p="http://schemas.openxmlformats.org/presentationml/2006/main">
  <p:tag name="PA" val="v5.2.9"/>
</p:tagLst>
</file>

<file path=ppt/tags/tag3.xml><?xml version="1.0" encoding="utf-8"?>
<p:tagLst xmlns:p="http://schemas.openxmlformats.org/presentationml/2006/main">
  <p:tag name="PA" val="v5.2.9"/>
</p:tagLst>
</file>

<file path=ppt/tags/tag30.xml><?xml version="1.0" encoding="utf-8"?>
<p:tagLst xmlns:p="http://schemas.openxmlformats.org/presentationml/2006/main">
  <p:tag name="PA" val="v5.2.9"/>
</p:tagLst>
</file>

<file path=ppt/tags/tag31.xml><?xml version="1.0" encoding="utf-8"?>
<p:tagLst xmlns:p="http://schemas.openxmlformats.org/presentationml/2006/main">
  <p:tag name="PA" val="v5.2.9"/>
</p:tagLst>
</file>

<file path=ppt/tags/tag32.xml><?xml version="1.0" encoding="utf-8"?>
<p:tagLst xmlns:p="http://schemas.openxmlformats.org/presentationml/2006/main">
  <p:tag name="PA" val="v5.2.9"/>
</p:tagLst>
</file>

<file path=ppt/tags/tag33.xml><?xml version="1.0" encoding="utf-8"?>
<p:tagLst xmlns:p="http://schemas.openxmlformats.org/presentationml/2006/main">
  <p:tag name="commondata" val="eyJoZGlkIjoiY2I4Njg0MGU5M2RmZjU3Yjc4NWM2NzkwOGMxMDhiYWQifQ=="/>
</p:tagLst>
</file>

<file path=ppt/tags/tag4.xml><?xml version="1.0" encoding="utf-8"?>
<p:tagLst xmlns:p="http://schemas.openxmlformats.org/presentationml/2006/main">
  <p:tag name="PA" val="v5.2.9"/>
</p:tagLst>
</file>

<file path=ppt/tags/tag5.xml><?xml version="1.0" encoding="utf-8"?>
<p:tagLst xmlns:p="http://schemas.openxmlformats.org/presentationml/2006/main">
  <p:tag name="PA" val="v5.2.9"/>
</p:tagLst>
</file>

<file path=ppt/tags/tag6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PA" val="v5.2.9"/>
</p:tagLst>
</file>

<file path=ppt/tags/tag8.xml><?xml version="1.0" encoding="utf-8"?>
<p:tagLst xmlns:p="http://schemas.openxmlformats.org/presentationml/2006/main">
  <p:tag name="PA" val="v5.2.9"/>
</p:tagLst>
</file>

<file path=ppt/tags/tag9.xml><?xml version="1.0" encoding="utf-8"?>
<p:tagLst xmlns:p="http://schemas.openxmlformats.org/presentationml/2006/main">
  <p:tag name="PA" val="v5.2.9"/>
</p:tagLst>
</file>

<file path=ppt/theme/theme1.xml><?xml version="1.0" encoding="utf-8"?>
<a:theme xmlns:a="http://schemas.openxmlformats.org/drawingml/2006/main" name="版式">
  <a:themeElements>
    <a:clrScheme name="北京师范大学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004EA1"/>
      </a:accent1>
      <a:accent2>
        <a:srgbClr val="0081CC"/>
      </a:accent2>
      <a:accent3>
        <a:srgbClr val="D60B17"/>
      </a:accent3>
      <a:accent4>
        <a:srgbClr val="BE9C59"/>
      </a:accent4>
      <a:accent5>
        <a:srgbClr val="888888"/>
      </a:accent5>
      <a:accent6>
        <a:srgbClr val="B5B5B6"/>
      </a:accent6>
      <a:hlink>
        <a:srgbClr val="4472C4"/>
      </a:hlink>
      <a:folHlink>
        <a:srgbClr val="BFBFBF"/>
      </a:folHlink>
    </a:clrScheme>
    <a:fontScheme name="自定义 3">
      <a:majorFont>
        <a:latin typeface="Arial Black"/>
        <a:ea typeface="思源黑体 CN Bold"/>
        <a:cs typeface=""/>
      </a:majorFont>
      <a:minorFont>
        <a:latin typeface="Ari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 w="0" cap="flat" cmpd="sng" algn="ctr">
          <a:noFill/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normAutofit/>
      </a:bodyPr>
      <a:lstStyle>
        <a:defPPr algn="l" hangingPunct="0">
          <a:lnSpc>
            <a:spcPct val="130000"/>
          </a:lnSpc>
          <a:defRPr sz="2000" spc="100" dirty="0">
            <a:solidFill>
              <a:schemeClr val="tx1">
                <a:lumMod val="50000"/>
                <a:lumOff val="50000"/>
              </a:schemeClr>
            </a:solidFill>
            <a:latin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PLUS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5202</Words>
  <Application>WPS 演示</Application>
  <PresentationFormat>宽屏</PresentationFormat>
  <Paragraphs>376</Paragraphs>
  <Slides>30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5" baseType="lpstr">
      <vt:lpstr>Arial</vt:lpstr>
      <vt:lpstr>宋体</vt:lpstr>
      <vt:lpstr>Wingdings</vt:lpstr>
      <vt:lpstr>思源黑体 CN Normal</vt:lpstr>
      <vt:lpstr>黑体</vt:lpstr>
      <vt:lpstr>思源黑体 CN Normal</vt:lpstr>
      <vt:lpstr>Cambria Math</vt:lpstr>
      <vt:lpstr>思源黑体 CN Bold</vt:lpstr>
      <vt:lpstr>微软雅黑</vt:lpstr>
      <vt:lpstr>Arial Unicode MS</vt:lpstr>
      <vt:lpstr>Arial Black</vt:lpstr>
      <vt:lpstr>思源黑体 CN Normal</vt:lpstr>
      <vt:lpstr>版式</vt:lpstr>
      <vt:lpstr>1_OfficePLUS</vt:lpstr>
      <vt:lpstr>2_OfficePLUS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文婷 向</dc:creator>
  <cp:lastModifiedBy>黄恺瑞</cp:lastModifiedBy>
  <cp:revision>676</cp:revision>
  <dcterms:created xsi:type="dcterms:W3CDTF">2020-04-16T14:24:00Z</dcterms:created>
  <dcterms:modified xsi:type="dcterms:W3CDTF">2025-06-05T03:20:49Z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DA67CE280EFD4070A946A64E3190E06C_12</vt:lpwstr>
  </property>
  <property fmtid="{D5CDD505-2E9C-101B-9397-08002B2CF9AE}" pid="3" name="KSOProductBuildVer">
    <vt:lpwstr>2052-12.1.0.18276</vt:lpwstr>
  </property>
</Properties>
</file>